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9" r:id="rId5"/>
    <p:sldId id="266" r:id="rId6"/>
    <p:sldId id="261" r:id="rId7"/>
    <p:sldId id="260" r:id="rId8"/>
    <p:sldId id="267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6EA"/>
    <a:srgbClr val="6D8593"/>
    <a:srgbClr val="C6F4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047E61-AF75-42BC-AD9F-974062D0F5E0}" v="878" dt="2023-03-24T19:28:54.7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2603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building&#10;&#10;Description automatically generated">
            <a:extLst>
              <a:ext uri="{FF2B5EF4-FFF2-40B4-BE49-F238E27FC236}">
                <a16:creationId xmlns:a16="http://schemas.microsoft.com/office/drawing/2014/main" id="{840D2F94-81EE-4885-A026-1A96B519BB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02"/>
          <a:stretch/>
        </p:blipFill>
        <p:spPr>
          <a:xfrm rot="10800000" flipV="1">
            <a:off x="0" y="1393113"/>
            <a:ext cx="12192000" cy="44859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72E734-5066-4358-A292-B25EEDF98003}"/>
              </a:ext>
            </a:extLst>
          </p:cNvPr>
          <p:cNvSpPr/>
          <p:nvPr userDrawn="1"/>
        </p:nvSpPr>
        <p:spPr>
          <a:xfrm>
            <a:off x="0" y="1393114"/>
            <a:ext cx="12192000" cy="448593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9DE90D19-41A0-4FDB-BF4A-92E5638E7D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8" y="474069"/>
            <a:ext cx="1296763" cy="511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B8CC8-0196-4611-AC50-63B9BB17F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032" y="2245638"/>
            <a:ext cx="9485509" cy="2387600"/>
          </a:xfrm>
        </p:spPr>
        <p:txBody>
          <a:bodyPr lIns="0" anchor="b">
            <a:noAutofit/>
          </a:bodyPr>
          <a:lstStyle>
            <a:lvl1pPr marL="0" algn="l" defTabSz="914400" rtl="0" eaLnBrk="1" latinLnBrk="0" hangingPunct="1">
              <a:defRPr lang="en-US" sz="6600" kern="1200" spc="-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40E00-A3C2-479C-A69D-CC594E669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883" y="4563300"/>
            <a:ext cx="9144000" cy="640083"/>
          </a:xfrm>
        </p:spPr>
        <p:txBody>
          <a:bodyPr lIns="0">
            <a:noAutofit/>
          </a:bodyPr>
          <a:lstStyle>
            <a:lvl1pPr marL="0" indent="0" algn="l" defTabSz="914400" rtl="0" eaLnBrk="1" latinLnBrk="0" hangingPunct="1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F3CFE3E-7352-457C-97A2-20E7E7607C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2449" y="6309931"/>
            <a:ext cx="3009900" cy="237757"/>
          </a:xfrm>
        </p:spPr>
        <p:txBody>
          <a:bodyPr lIns="0" rIns="0" anchor="ctr">
            <a:spAutoFit/>
          </a:bodyPr>
          <a:lstStyle>
            <a:lvl1pPr marL="0" indent="0" algn="r" defTabSz="914400" rtl="0" eaLnBrk="1" latinLnBrk="0" hangingPunct="1">
              <a:buNone/>
              <a:defRPr lang="en-US" sz="1050" kern="1200" cap="all" spc="3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JANUARY 1, 2020</a:t>
            </a:r>
          </a:p>
        </p:txBody>
      </p:sp>
    </p:spTree>
    <p:extLst>
      <p:ext uri="{BB962C8B-B14F-4D97-AF65-F5344CB8AC3E}">
        <p14:creationId xmlns:p14="http://schemas.microsoft.com/office/powerpoint/2010/main" val="2220926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building&#10;&#10;Description automatically generated">
            <a:extLst>
              <a:ext uri="{FF2B5EF4-FFF2-40B4-BE49-F238E27FC236}">
                <a16:creationId xmlns:a16="http://schemas.microsoft.com/office/drawing/2014/main" id="{840D2F94-81EE-4885-A026-1A96B519BB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02"/>
          <a:stretch/>
        </p:blipFill>
        <p:spPr>
          <a:xfrm rot="10800000" flipV="1">
            <a:off x="0" y="1393113"/>
            <a:ext cx="12192000" cy="44859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72E734-5066-4358-A292-B25EEDF98003}"/>
              </a:ext>
            </a:extLst>
          </p:cNvPr>
          <p:cNvSpPr/>
          <p:nvPr userDrawn="1"/>
        </p:nvSpPr>
        <p:spPr>
          <a:xfrm>
            <a:off x="0" y="1393114"/>
            <a:ext cx="12192000" cy="448593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9DE90D19-41A0-4FDB-BF4A-92E5638E7D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8" y="474069"/>
            <a:ext cx="1296763" cy="511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B8CC8-0196-4611-AC50-63B9BB17F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032" y="2245638"/>
            <a:ext cx="9485509" cy="2387600"/>
          </a:xfrm>
        </p:spPr>
        <p:txBody>
          <a:bodyPr lIns="0" anchor="b">
            <a:noAutofit/>
          </a:bodyPr>
          <a:lstStyle>
            <a:lvl1pPr marL="0" algn="l" defTabSz="914400" rtl="0" eaLnBrk="1" latinLnBrk="0" hangingPunct="1">
              <a:defRPr lang="en-US" sz="6600" kern="1200" spc="-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40E00-A3C2-479C-A69D-CC594E669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883" y="4563300"/>
            <a:ext cx="9144000" cy="640083"/>
          </a:xfrm>
        </p:spPr>
        <p:txBody>
          <a:bodyPr lIns="0">
            <a:noAutofit/>
          </a:bodyPr>
          <a:lstStyle>
            <a:lvl1pPr marL="0" indent="0" algn="l" defTabSz="914400" rtl="0" eaLnBrk="1" latinLnBrk="0" hangingPunct="1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F3CFE3E-7352-457C-97A2-20E7E7607C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2449" y="6309931"/>
            <a:ext cx="3009900" cy="237757"/>
          </a:xfrm>
        </p:spPr>
        <p:txBody>
          <a:bodyPr lIns="0" rIns="0" anchor="ctr">
            <a:spAutoFit/>
          </a:bodyPr>
          <a:lstStyle>
            <a:lvl1pPr marL="0" indent="0" algn="r" defTabSz="914400" rtl="0" eaLnBrk="1" latinLnBrk="0" hangingPunct="1">
              <a:buNone/>
              <a:defRPr lang="en-US" sz="1050" kern="1200" cap="all" spc="3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JANUARY 1, 2020</a:t>
            </a:r>
          </a:p>
        </p:txBody>
      </p:sp>
    </p:spTree>
    <p:extLst>
      <p:ext uri="{BB962C8B-B14F-4D97-AF65-F5344CB8AC3E}">
        <p14:creationId xmlns:p14="http://schemas.microsoft.com/office/powerpoint/2010/main" val="2577107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ite, snow, man, plate&#10;&#10;Description automatically generated">
            <a:extLst>
              <a:ext uri="{FF2B5EF4-FFF2-40B4-BE49-F238E27FC236}">
                <a16:creationId xmlns:a16="http://schemas.microsoft.com/office/drawing/2014/main" id="{8D97FE7E-F9AB-4303-BA79-FE7FFE06D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7" t="12282" b="47258"/>
          <a:stretch/>
        </p:blipFill>
        <p:spPr>
          <a:xfrm>
            <a:off x="8571937" y="842328"/>
            <a:ext cx="3620063" cy="27747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DAF691-1A88-452A-B59E-628EAA587234}"/>
              </a:ext>
            </a:extLst>
          </p:cNvPr>
          <p:cNvSpPr/>
          <p:nvPr userDrawn="1"/>
        </p:nvSpPr>
        <p:spPr>
          <a:xfrm>
            <a:off x="0" y="842329"/>
            <a:ext cx="8571937" cy="27747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077264-5DD7-44B7-B584-C5761A0DF326}"/>
              </a:ext>
            </a:extLst>
          </p:cNvPr>
          <p:cNvGrpSpPr/>
          <p:nvPr userDrawn="1"/>
        </p:nvGrpSpPr>
        <p:grpSpPr>
          <a:xfrm>
            <a:off x="573762" y="4027630"/>
            <a:ext cx="80628" cy="380703"/>
            <a:chOff x="598251" y="4572000"/>
            <a:chExt cx="66885" cy="39883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478D6A7-A76E-4EBA-BCD6-B58ECFCA3B13}"/>
                </a:ext>
              </a:extLst>
            </p:cNvPr>
            <p:cNvCxnSpPr/>
            <p:nvPr/>
          </p:nvCxnSpPr>
          <p:spPr>
            <a:xfrm>
              <a:off x="665136" y="4572000"/>
              <a:ext cx="0" cy="39883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BBC3C7E-0044-48CF-B149-89B4D7BAAB0D}"/>
                </a:ext>
              </a:extLst>
            </p:cNvPr>
            <p:cNvCxnSpPr/>
            <p:nvPr/>
          </p:nvCxnSpPr>
          <p:spPr>
            <a:xfrm>
              <a:off x="598251" y="4572000"/>
              <a:ext cx="0" cy="39883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96F7011-8345-4F38-8587-EF4A3913D5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046" y="1334420"/>
            <a:ext cx="7531945" cy="1790545"/>
          </a:xfrm>
        </p:spPr>
        <p:txBody>
          <a:bodyPr anchor="ctr">
            <a:normAutofit/>
          </a:bodyPr>
          <a:lstStyle>
            <a:lvl1pPr marL="0" algn="l" defTabSz="914400" rtl="0" eaLnBrk="1" latinLnBrk="0" hangingPunct="1">
              <a:defRPr lang="en-US" sz="4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937DD-4239-435C-8D1B-324800E07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995" y="3947061"/>
            <a:ext cx="7309871" cy="526616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lang="en-US" sz="14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21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ite, snow, man, plate&#10;&#10;Description automatically generated">
            <a:extLst>
              <a:ext uri="{FF2B5EF4-FFF2-40B4-BE49-F238E27FC236}">
                <a16:creationId xmlns:a16="http://schemas.microsoft.com/office/drawing/2014/main" id="{8D97FE7E-F9AB-4303-BA79-FE7FFE06D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7" t="12282" b="47258"/>
          <a:stretch/>
        </p:blipFill>
        <p:spPr>
          <a:xfrm>
            <a:off x="8571937" y="842328"/>
            <a:ext cx="3620063" cy="27747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DAF691-1A88-452A-B59E-628EAA587234}"/>
              </a:ext>
            </a:extLst>
          </p:cNvPr>
          <p:cNvSpPr/>
          <p:nvPr userDrawn="1"/>
        </p:nvSpPr>
        <p:spPr>
          <a:xfrm>
            <a:off x="0" y="842329"/>
            <a:ext cx="8571937" cy="27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077264-5DD7-44B7-B584-C5761A0DF326}"/>
              </a:ext>
            </a:extLst>
          </p:cNvPr>
          <p:cNvGrpSpPr/>
          <p:nvPr userDrawn="1"/>
        </p:nvGrpSpPr>
        <p:grpSpPr>
          <a:xfrm>
            <a:off x="573762" y="4027630"/>
            <a:ext cx="80628" cy="380703"/>
            <a:chOff x="598251" y="4572000"/>
            <a:chExt cx="66885" cy="39883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478D6A7-A76E-4EBA-BCD6-B58ECFCA3B13}"/>
                </a:ext>
              </a:extLst>
            </p:cNvPr>
            <p:cNvCxnSpPr/>
            <p:nvPr/>
          </p:nvCxnSpPr>
          <p:spPr>
            <a:xfrm>
              <a:off x="665136" y="4572000"/>
              <a:ext cx="0" cy="39883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BBC3C7E-0044-48CF-B149-89B4D7BAAB0D}"/>
                </a:ext>
              </a:extLst>
            </p:cNvPr>
            <p:cNvCxnSpPr/>
            <p:nvPr/>
          </p:nvCxnSpPr>
          <p:spPr>
            <a:xfrm>
              <a:off x="598251" y="4572000"/>
              <a:ext cx="0" cy="39883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937DD-4239-435C-8D1B-324800E07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995" y="3947061"/>
            <a:ext cx="7309871" cy="526616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lang="en-US" sz="1400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84F27A-1F61-423B-AC37-89BC0AFBD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046" y="1334420"/>
            <a:ext cx="7531945" cy="1790545"/>
          </a:xfrm>
        </p:spPr>
        <p:txBody>
          <a:bodyPr anchor="ctr">
            <a:normAutofit/>
          </a:bodyPr>
          <a:lstStyle>
            <a:lvl1pPr marL="0" algn="l" defTabSz="914400" rtl="0" eaLnBrk="1" latinLnBrk="0" hangingPunct="1">
              <a:defRPr lang="en-US" sz="4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9554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ite, snow, man, plate&#10;&#10;Description automatically generated">
            <a:extLst>
              <a:ext uri="{FF2B5EF4-FFF2-40B4-BE49-F238E27FC236}">
                <a16:creationId xmlns:a16="http://schemas.microsoft.com/office/drawing/2014/main" id="{8D97FE7E-F9AB-4303-BA79-FE7FFE06D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7" t="12282" b="47258"/>
          <a:stretch/>
        </p:blipFill>
        <p:spPr>
          <a:xfrm>
            <a:off x="8571937" y="842328"/>
            <a:ext cx="3620063" cy="27747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DAF691-1A88-452A-B59E-628EAA587234}"/>
              </a:ext>
            </a:extLst>
          </p:cNvPr>
          <p:cNvSpPr/>
          <p:nvPr userDrawn="1"/>
        </p:nvSpPr>
        <p:spPr>
          <a:xfrm>
            <a:off x="0" y="842329"/>
            <a:ext cx="8571937" cy="27747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077264-5DD7-44B7-B584-C5761A0DF326}"/>
              </a:ext>
            </a:extLst>
          </p:cNvPr>
          <p:cNvGrpSpPr/>
          <p:nvPr userDrawn="1"/>
        </p:nvGrpSpPr>
        <p:grpSpPr>
          <a:xfrm>
            <a:off x="573762" y="4027630"/>
            <a:ext cx="80628" cy="380703"/>
            <a:chOff x="598251" y="4572000"/>
            <a:chExt cx="66885" cy="39883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478D6A7-A76E-4EBA-BCD6-B58ECFCA3B13}"/>
                </a:ext>
              </a:extLst>
            </p:cNvPr>
            <p:cNvCxnSpPr/>
            <p:nvPr/>
          </p:nvCxnSpPr>
          <p:spPr>
            <a:xfrm>
              <a:off x="665136" y="4572000"/>
              <a:ext cx="0" cy="39883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BBC3C7E-0044-48CF-B149-89B4D7BAAB0D}"/>
                </a:ext>
              </a:extLst>
            </p:cNvPr>
            <p:cNvCxnSpPr/>
            <p:nvPr/>
          </p:nvCxnSpPr>
          <p:spPr>
            <a:xfrm>
              <a:off x="598251" y="4572000"/>
              <a:ext cx="0" cy="39883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937DD-4239-435C-8D1B-324800E07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995" y="3947061"/>
            <a:ext cx="7309871" cy="526616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lang="en-US" sz="1400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75B4C74-636A-42BE-B559-5D2629EC3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046" y="1334420"/>
            <a:ext cx="7531945" cy="1790545"/>
          </a:xfrm>
        </p:spPr>
        <p:txBody>
          <a:bodyPr anchor="ctr">
            <a:normAutofit/>
          </a:bodyPr>
          <a:lstStyle>
            <a:lvl1pPr marL="0" algn="l" defTabSz="914400" rtl="0" eaLnBrk="1" latinLnBrk="0" hangingPunct="1">
              <a:defRPr lang="en-US" sz="4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7342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77D5E-48D1-442A-99AC-BBCA9EDA5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58" y="235974"/>
            <a:ext cx="10933921" cy="925391"/>
          </a:xfrm>
        </p:spPr>
        <p:txBody>
          <a:bodyPr lIns="0" anchor="b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def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6D8CF1-BF7A-4AF9-8595-BAF06697B9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7558" y="1075784"/>
            <a:ext cx="10929004" cy="381000"/>
          </a:xfrm>
        </p:spPr>
        <p:txBody>
          <a:bodyPr lIns="0">
            <a:noAutofit/>
          </a:bodyPr>
          <a:lstStyle>
            <a:lvl1pPr marL="0" indent="0" algn="l" defTabSz="914400" rtl="0" eaLnBrk="1" latinLnBrk="0" hangingPunct="1"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49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94721-E039-421B-9778-63AB24AD6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7013" y="2662057"/>
            <a:ext cx="3234406" cy="1034872"/>
          </a:xfrm>
        </p:spPr>
        <p:txBody>
          <a:bodyPr lIns="0">
            <a:noAutofit/>
          </a:bodyPr>
          <a:lstStyle>
            <a:lvl1pPr marL="0" indent="0" algn="l" defTabSz="914400" rtl="0" eaLnBrk="1" latinLnBrk="0" hangingPunct="1"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A8053-96C6-4B63-BFA3-B7DDD294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13" y="620526"/>
            <a:ext cx="3224576" cy="1600200"/>
          </a:xfrm>
        </p:spPr>
        <p:txBody>
          <a:bodyPr lIns="0" anchor="t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def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7030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9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941886-1BDA-4957-8E16-F8498D6C6169}"/>
              </a:ext>
            </a:extLst>
          </p:cNvPr>
          <p:cNvGrpSpPr/>
          <p:nvPr userDrawn="1"/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 descr="A close up of a building&#10;&#10;Description automatically generated">
              <a:extLst>
                <a:ext uri="{FF2B5EF4-FFF2-40B4-BE49-F238E27FC236}">
                  <a16:creationId xmlns:a16="http://schemas.microsoft.com/office/drawing/2014/main" id="{DB962C69-C500-40C0-93DB-1578C7455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77" t="738" b="24309"/>
            <a:stretch/>
          </p:blipFill>
          <p:spPr>
            <a:xfrm flipH="1" flipV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9946350-6B56-4E72-B300-EE651D6627F2}"/>
                </a:ext>
              </a:extLst>
            </p:cNvPr>
            <p:cNvSpPr/>
            <p:nvPr/>
          </p:nvSpPr>
          <p:spPr>
            <a:xfrm>
              <a:off x="412101" y="2606699"/>
              <a:ext cx="48285" cy="48285"/>
            </a:xfrm>
            <a:prstGeom prst="ellipse">
              <a:avLst/>
            </a:prstGeom>
            <a:solidFill>
              <a:srgbClr val="CAC6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4A6D064-D7B2-4115-B519-4B2CE1040B11}"/>
                </a:ext>
              </a:extLst>
            </p:cNvPr>
            <p:cNvSpPr/>
            <p:nvPr/>
          </p:nvSpPr>
          <p:spPr>
            <a:xfrm>
              <a:off x="204750" y="5539564"/>
              <a:ext cx="48285" cy="48285"/>
            </a:xfrm>
            <a:prstGeom prst="ellipse">
              <a:avLst/>
            </a:prstGeom>
            <a:solidFill>
              <a:srgbClr val="C5B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E9325E2-AFC4-4A91-A969-4F446574052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461B0-4991-4972-88E3-C0BCD50CC364}"/>
              </a:ext>
            </a:extLst>
          </p:cNvPr>
          <p:cNvSpPr txBox="1"/>
          <p:nvPr userDrawn="1"/>
        </p:nvSpPr>
        <p:spPr>
          <a:xfrm>
            <a:off x="3427051" y="5146873"/>
            <a:ext cx="4840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50"/>
              <a:t>206.954.0294 </a:t>
            </a:r>
            <a:r>
              <a:rPr lang="en-US" sz="1100" spc="50">
                <a:solidFill>
                  <a:schemeClr val="accent4"/>
                </a:solidFill>
              </a:rPr>
              <a:t>|</a:t>
            </a:r>
            <a:r>
              <a:rPr lang="en-US" sz="1100" spc="50"/>
              <a:t> rgenconsulting.com </a:t>
            </a:r>
            <a:r>
              <a:rPr lang="en-US" sz="1100" spc="50">
                <a:solidFill>
                  <a:schemeClr val="accent4"/>
                </a:solidFill>
              </a:rPr>
              <a:t>|</a:t>
            </a:r>
            <a:r>
              <a:rPr lang="en-US" sz="1100" spc="50"/>
              <a:t> info@rgenconsulting.com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7536A826-61AE-414A-BD0C-86D0FBF1D2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29" y="2757342"/>
            <a:ext cx="3044867" cy="12016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66A6BA-31BB-411D-B58F-0A0C7BE4675E}"/>
              </a:ext>
            </a:extLst>
          </p:cNvPr>
          <p:cNvSpPr txBox="1"/>
          <p:nvPr userDrawn="1"/>
        </p:nvSpPr>
        <p:spPr>
          <a:xfrm>
            <a:off x="3102582" y="5449925"/>
            <a:ext cx="5464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50"/>
              <a:t>10900 Northeast 4th Street, Skyline Tower </a:t>
            </a:r>
            <a:r>
              <a:rPr lang="en-US" sz="1100" spc="50">
                <a:solidFill>
                  <a:schemeClr val="accent4"/>
                </a:solidFill>
              </a:rPr>
              <a:t>|</a:t>
            </a:r>
            <a:r>
              <a:rPr lang="en-US" sz="1100" spc="50"/>
              <a:t> Suite 2300 </a:t>
            </a:r>
            <a:r>
              <a:rPr lang="en-US" sz="1100" spc="50">
                <a:solidFill>
                  <a:schemeClr val="accent4"/>
                </a:solidFill>
              </a:rPr>
              <a:t>|</a:t>
            </a:r>
            <a:r>
              <a:rPr lang="en-US" sz="1100" spc="50"/>
              <a:t> Bellevue, WA 98004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6D5F9A-C615-4A66-AC3B-ED6B8793B922}"/>
              </a:ext>
            </a:extLst>
          </p:cNvPr>
          <p:cNvCxnSpPr>
            <a:cxnSpLocks/>
          </p:cNvCxnSpPr>
          <p:nvPr userDrawn="1"/>
        </p:nvCxnSpPr>
        <p:spPr>
          <a:xfrm>
            <a:off x="3757309" y="5425507"/>
            <a:ext cx="4168302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45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77D5E-48D1-442A-99AC-BBCA9EDA5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58" y="235974"/>
            <a:ext cx="11042942" cy="925391"/>
          </a:xfrm>
          <a:noFill/>
        </p:spPr>
        <p:txBody>
          <a:bodyPr lIns="0" anchor="ctr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def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banner title</a:t>
            </a:r>
          </a:p>
        </p:txBody>
      </p:sp>
    </p:spTree>
    <p:extLst>
      <p:ext uri="{BB962C8B-B14F-4D97-AF65-F5344CB8AC3E}">
        <p14:creationId xmlns:p14="http://schemas.microsoft.com/office/powerpoint/2010/main" val="385461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570C68-5CE4-44E9-A5C9-0C15EE2DB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65" y="355294"/>
            <a:ext cx="10932937" cy="804914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F92FA-71B8-4F0A-B2C1-D4439360C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1643114"/>
            <a:ext cx="10943299" cy="4643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62">
            <a:extLst>
              <a:ext uri="{FF2B5EF4-FFF2-40B4-BE49-F238E27FC236}">
                <a16:creationId xmlns:a16="http://schemas.microsoft.com/office/drawing/2014/main" id="{84206B3F-F794-42F1-9D36-DD29DC9F4561}"/>
              </a:ext>
            </a:extLst>
          </p:cNvPr>
          <p:cNvSpPr txBox="1">
            <a:spLocks/>
          </p:cNvSpPr>
          <p:nvPr userDrawn="1"/>
        </p:nvSpPr>
        <p:spPr>
          <a:xfrm>
            <a:off x="576949" y="6431207"/>
            <a:ext cx="2388475" cy="20774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B92861-3A1C-4426-8D61-0A17CC150404}" type="slidenum">
              <a:rPr lang="en-US" sz="80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en-US" sz="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Confidential rGen Materials</a:t>
            </a:r>
          </a:p>
        </p:txBody>
      </p:sp>
    </p:spTree>
    <p:extLst>
      <p:ext uri="{BB962C8B-B14F-4D97-AF65-F5344CB8AC3E}">
        <p14:creationId xmlns:p14="http://schemas.microsoft.com/office/powerpoint/2010/main" val="57391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60">
          <p15:clr>
            <a:srgbClr val="F26B43"/>
          </p15:clr>
        </p15:guide>
        <p15:guide id="2" pos="360">
          <p15:clr>
            <a:srgbClr val="F26B43"/>
          </p15:clr>
        </p15:guide>
        <p15:guide id="3" pos="7320" userDrawn="1">
          <p15:clr>
            <a:srgbClr val="F26B43"/>
          </p15:clr>
        </p15:guide>
        <p15:guide id="4" orient="horz" pos="1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0.sv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4" name="Picture 1113" descr="A picture containing text, person, dressed&#10;&#10;Description automatically generated">
            <a:extLst>
              <a:ext uri="{FF2B5EF4-FFF2-40B4-BE49-F238E27FC236}">
                <a16:creationId xmlns:a16="http://schemas.microsoft.com/office/drawing/2014/main" id="{BFC375CA-8C12-6194-B582-EBAE119D81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3" b="12103"/>
          <a:stretch/>
        </p:blipFill>
        <p:spPr>
          <a:xfrm>
            <a:off x="0" y="1088573"/>
            <a:ext cx="12191238" cy="5197929"/>
          </a:xfrm>
          <a:custGeom>
            <a:avLst/>
            <a:gdLst>
              <a:gd name="connsiteX0" fmla="*/ 0 w 12191238"/>
              <a:gd name="connsiteY0" fmla="*/ 0 h 5197929"/>
              <a:gd name="connsiteX1" fmla="*/ 12191238 w 12191238"/>
              <a:gd name="connsiteY1" fmla="*/ 0 h 5197929"/>
              <a:gd name="connsiteX2" fmla="*/ 12191238 w 12191238"/>
              <a:gd name="connsiteY2" fmla="*/ 5197929 h 5197929"/>
              <a:gd name="connsiteX3" fmla="*/ 0 w 12191238"/>
              <a:gd name="connsiteY3" fmla="*/ 5197929 h 519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238" h="5197929">
                <a:moveTo>
                  <a:pt x="0" y="0"/>
                </a:moveTo>
                <a:lnTo>
                  <a:pt x="12191238" y="0"/>
                </a:lnTo>
                <a:lnTo>
                  <a:pt x="12191238" y="5197929"/>
                </a:lnTo>
                <a:lnTo>
                  <a:pt x="0" y="5197929"/>
                </a:lnTo>
                <a:close/>
              </a:path>
            </a:pathLst>
          </a:cu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4F9481B-F918-E22F-1721-A356CEE59B79}"/>
              </a:ext>
            </a:extLst>
          </p:cNvPr>
          <p:cNvGrpSpPr/>
          <p:nvPr/>
        </p:nvGrpSpPr>
        <p:grpSpPr>
          <a:xfrm>
            <a:off x="0" y="0"/>
            <a:ext cx="12192000" cy="1088571"/>
            <a:chOff x="0" y="0"/>
            <a:chExt cx="12192000" cy="108857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ECBA12-448E-7155-85A9-8A8EA2FAE4EC}"/>
                </a:ext>
              </a:extLst>
            </p:cNvPr>
            <p:cNvSpPr>
              <a:spLocks/>
            </p:cNvSpPr>
            <p:nvPr/>
          </p:nvSpPr>
          <p:spPr>
            <a:xfrm>
              <a:off x="5381626" y="0"/>
              <a:ext cx="6810374" cy="10885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4A387A6-D2A6-CBE9-1B5F-1B97FD275B8C}"/>
                </a:ext>
              </a:extLst>
            </p:cNvPr>
            <p:cNvSpPr>
              <a:spLocks/>
            </p:cNvSpPr>
            <p:nvPr/>
          </p:nvSpPr>
          <p:spPr>
            <a:xfrm>
              <a:off x="304800" y="0"/>
              <a:ext cx="7203566" cy="1088571"/>
            </a:xfrm>
            <a:custGeom>
              <a:avLst/>
              <a:gdLst>
                <a:gd name="connsiteX0" fmla="*/ 0 w 7203566"/>
                <a:gd name="connsiteY0" fmla="*/ 0 h 1088571"/>
                <a:gd name="connsiteX1" fmla="*/ 7203566 w 7203566"/>
                <a:gd name="connsiteY1" fmla="*/ 0 h 1088571"/>
                <a:gd name="connsiteX2" fmla="*/ 6572195 w 7203566"/>
                <a:gd name="connsiteY2" fmla="*/ 1088571 h 1088571"/>
                <a:gd name="connsiteX3" fmla="*/ 0 w 7203566"/>
                <a:gd name="connsiteY3" fmla="*/ 1088571 h 108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3566" h="1088571">
                  <a:moveTo>
                    <a:pt x="0" y="0"/>
                  </a:moveTo>
                  <a:lnTo>
                    <a:pt x="7203566" y="0"/>
                  </a:lnTo>
                  <a:lnTo>
                    <a:pt x="6572195" y="1088571"/>
                  </a:lnTo>
                  <a:lnTo>
                    <a:pt x="0" y="108857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633EF7D-BB20-E4B7-B0D7-6A8C8FD346AD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7203566" cy="1088571"/>
            </a:xfrm>
            <a:custGeom>
              <a:avLst/>
              <a:gdLst>
                <a:gd name="connsiteX0" fmla="*/ 0 w 7203566"/>
                <a:gd name="connsiteY0" fmla="*/ 0 h 1088571"/>
                <a:gd name="connsiteX1" fmla="*/ 7203566 w 7203566"/>
                <a:gd name="connsiteY1" fmla="*/ 0 h 1088571"/>
                <a:gd name="connsiteX2" fmla="*/ 6572195 w 7203566"/>
                <a:gd name="connsiteY2" fmla="*/ 1088571 h 1088571"/>
                <a:gd name="connsiteX3" fmla="*/ 0 w 7203566"/>
                <a:gd name="connsiteY3" fmla="*/ 1088571 h 108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3566" h="1088571">
                  <a:moveTo>
                    <a:pt x="0" y="0"/>
                  </a:moveTo>
                  <a:lnTo>
                    <a:pt x="7203566" y="0"/>
                  </a:lnTo>
                  <a:lnTo>
                    <a:pt x="6572195" y="1088571"/>
                  </a:lnTo>
                  <a:lnTo>
                    <a:pt x="0" y="10885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400">
                <a:solidFill>
                  <a:schemeClr val="bg1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58EF924-C5FA-E72E-58F3-BB1E686D142F}"/>
                </a:ext>
              </a:extLst>
            </p:cNvPr>
            <p:cNvGrpSpPr/>
            <p:nvPr/>
          </p:nvGrpSpPr>
          <p:grpSpPr>
            <a:xfrm>
              <a:off x="571499" y="257852"/>
              <a:ext cx="4163378" cy="572867"/>
              <a:chOff x="571499" y="309562"/>
              <a:chExt cx="4163378" cy="572867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499A2C3-FA32-34A9-B25C-06B97CAA2234}"/>
                  </a:ext>
                </a:extLst>
              </p:cNvPr>
              <p:cNvSpPr/>
              <p:nvPr/>
            </p:nvSpPr>
            <p:spPr>
              <a:xfrm>
                <a:off x="1448752" y="318998"/>
                <a:ext cx="3286125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IN" sz="3600" b="1">
                    <a:solidFill>
                      <a:schemeClr val="bg1"/>
                    </a:solidFill>
                    <a:latin typeface="+mj-lt"/>
                  </a:rPr>
                  <a:t>Compose Check</a:t>
                </a:r>
                <a:endParaRPr lang="en-US" sz="3600" b="1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D537C2F-F479-983C-009B-512A64FAB7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71499" y="309562"/>
                <a:ext cx="738189" cy="572867"/>
              </a:xfrm>
              <a:prstGeom prst="rect">
                <a:avLst/>
              </a:prstGeom>
            </p:spPr>
          </p:pic>
        </p:grp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669E343-2833-91D0-B598-04D9C81E7080}"/>
              </a:ext>
            </a:extLst>
          </p:cNvPr>
          <p:cNvSpPr/>
          <p:nvPr/>
        </p:nvSpPr>
        <p:spPr>
          <a:xfrm>
            <a:off x="3399873" y="1212290"/>
            <a:ext cx="8489383" cy="3197893"/>
          </a:xfrm>
          <a:prstGeom prst="roundRect">
            <a:avLst>
              <a:gd name="adj" fmla="val 127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F833706-4638-0284-BF87-3B79D7BF8B2A}"/>
              </a:ext>
            </a:extLst>
          </p:cNvPr>
          <p:cNvSpPr>
            <a:spLocks/>
          </p:cNvSpPr>
          <p:nvPr/>
        </p:nvSpPr>
        <p:spPr>
          <a:xfrm>
            <a:off x="302744" y="1212290"/>
            <a:ext cx="2981626" cy="4950493"/>
          </a:xfrm>
          <a:prstGeom prst="roundRect">
            <a:avLst>
              <a:gd name="adj" fmla="val 19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1724423-9466-D80D-6D96-5C6ECF69C680}"/>
              </a:ext>
            </a:extLst>
          </p:cNvPr>
          <p:cNvSpPr>
            <a:spLocks/>
          </p:cNvSpPr>
          <p:nvPr/>
        </p:nvSpPr>
        <p:spPr>
          <a:xfrm>
            <a:off x="3399873" y="4536516"/>
            <a:ext cx="8489383" cy="1626267"/>
          </a:xfrm>
          <a:prstGeom prst="roundRect">
            <a:avLst>
              <a:gd name="adj" fmla="val 27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EC632EF-12B2-4DDA-3E8E-E8FCECBDF095}"/>
              </a:ext>
            </a:extLst>
          </p:cNvPr>
          <p:cNvGrpSpPr/>
          <p:nvPr/>
        </p:nvGrpSpPr>
        <p:grpSpPr>
          <a:xfrm>
            <a:off x="3560721" y="1304925"/>
            <a:ext cx="1807194" cy="230981"/>
            <a:chOff x="3567113" y="1381125"/>
            <a:chExt cx="1544637" cy="31432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2BADA84-FBF0-B7C8-7196-07A57B4290D9}"/>
                </a:ext>
              </a:extLst>
            </p:cNvPr>
            <p:cNvSpPr>
              <a:spLocks/>
            </p:cNvSpPr>
            <p:nvPr/>
          </p:nvSpPr>
          <p:spPr>
            <a:xfrm>
              <a:off x="3567113" y="1381126"/>
              <a:ext cx="1544637" cy="314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200" b="1">
                  <a:solidFill>
                    <a:schemeClr val="tx1"/>
                  </a:solidFill>
                </a:rPr>
                <a:t>Name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1219035-72BC-2009-439F-F6DE85FEB961}"/>
                </a:ext>
              </a:extLst>
            </p:cNvPr>
            <p:cNvCxnSpPr>
              <a:cxnSpLocks/>
            </p:cNvCxnSpPr>
            <p:nvPr/>
          </p:nvCxnSpPr>
          <p:spPr>
            <a:xfrm>
              <a:off x="3567113" y="1381125"/>
              <a:ext cx="0" cy="314325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558B66D-F7DF-4A60-2D41-22291D9E3AFE}"/>
              </a:ext>
            </a:extLst>
          </p:cNvPr>
          <p:cNvSpPr>
            <a:spLocks/>
          </p:cNvSpPr>
          <p:nvPr/>
        </p:nvSpPr>
        <p:spPr>
          <a:xfrm>
            <a:off x="3560721" y="1600202"/>
            <a:ext cx="2512984" cy="561706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>
                <a:solidFill>
                  <a:schemeClr val="tx1"/>
                </a:solidFill>
              </a:rPr>
              <a:t>Milestone Is Achieved But Invoice Has Not Been Sent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3A1EC04-E69A-EBEE-C030-95174D10101B}"/>
              </a:ext>
            </a:extLst>
          </p:cNvPr>
          <p:cNvGrpSpPr/>
          <p:nvPr/>
        </p:nvGrpSpPr>
        <p:grpSpPr>
          <a:xfrm>
            <a:off x="3560721" y="2378050"/>
            <a:ext cx="1807194" cy="230981"/>
            <a:chOff x="3567113" y="1381125"/>
            <a:chExt cx="1544637" cy="31432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0999318-1F68-E839-96B2-C084976DE7E6}"/>
                </a:ext>
              </a:extLst>
            </p:cNvPr>
            <p:cNvSpPr>
              <a:spLocks/>
            </p:cNvSpPr>
            <p:nvPr/>
          </p:nvSpPr>
          <p:spPr>
            <a:xfrm>
              <a:off x="3567113" y="1381126"/>
              <a:ext cx="1544637" cy="314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200" b="1">
                  <a:solidFill>
                    <a:schemeClr val="tx1"/>
                  </a:solidFill>
                </a:rPr>
                <a:t>Description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D536505-8323-8FB1-CC3B-4505DCE8EFAE}"/>
                </a:ext>
              </a:extLst>
            </p:cNvPr>
            <p:cNvCxnSpPr>
              <a:cxnSpLocks/>
            </p:cNvCxnSpPr>
            <p:nvPr/>
          </p:nvCxnSpPr>
          <p:spPr>
            <a:xfrm>
              <a:off x="3567113" y="1381125"/>
              <a:ext cx="0" cy="314325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689C0A6-FB4F-D032-F963-ECC58C65F4A8}"/>
              </a:ext>
            </a:extLst>
          </p:cNvPr>
          <p:cNvSpPr>
            <a:spLocks/>
          </p:cNvSpPr>
          <p:nvPr/>
        </p:nvSpPr>
        <p:spPr>
          <a:xfrm>
            <a:off x="3560721" y="2673327"/>
            <a:ext cx="2512984" cy="561706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>
                <a:solidFill>
                  <a:schemeClr val="tx1"/>
                </a:solidFill>
              </a:rPr>
              <a:t>Produces an error if milestone status is Achieved and milestone date is more than one week old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4003F6-E7C9-4460-F957-76233BED66D5}"/>
              </a:ext>
            </a:extLst>
          </p:cNvPr>
          <p:cNvGrpSpPr/>
          <p:nvPr/>
        </p:nvGrpSpPr>
        <p:grpSpPr>
          <a:xfrm>
            <a:off x="3560721" y="3451176"/>
            <a:ext cx="1807194" cy="230981"/>
            <a:chOff x="3567113" y="1381125"/>
            <a:chExt cx="1544637" cy="31432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0F9FFAF-5470-4411-E86E-DD8B202BD925}"/>
                </a:ext>
              </a:extLst>
            </p:cNvPr>
            <p:cNvSpPr>
              <a:spLocks/>
            </p:cNvSpPr>
            <p:nvPr/>
          </p:nvSpPr>
          <p:spPr>
            <a:xfrm>
              <a:off x="3567113" y="1381126"/>
              <a:ext cx="1544637" cy="314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200" b="1">
                  <a:solidFill>
                    <a:schemeClr val="tx1"/>
                  </a:solidFill>
                </a:rPr>
                <a:t>Message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72D97A5-64D2-E1B8-B228-907E20B86339}"/>
                </a:ext>
              </a:extLst>
            </p:cNvPr>
            <p:cNvCxnSpPr>
              <a:cxnSpLocks/>
            </p:cNvCxnSpPr>
            <p:nvPr/>
          </p:nvCxnSpPr>
          <p:spPr>
            <a:xfrm>
              <a:off x="3567113" y="1381125"/>
              <a:ext cx="0" cy="314325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72B6786-2031-09A2-5144-3BFB879D7042}"/>
              </a:ext>
            </a:extLst>
          </p:cNvPr>
          <p:cNvSpPr>
            <a:spLocks/>
          </p:cNvSpPr>
          <p:nvPr/>
        </p:nvSpPr>
        <p:spPr>
          <a:xfrm>
            <a:off x="3560721" y="3746453"/>
            <a:ext cx="2512984" cy="561706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>
                <a:solidFill>
                  <a:schemeClr val="tx1"/>
                </a:solidFill>
              </a:rPr>
              <a:t>Milestone is more than one week past due</a:t>
            </a:r>
          </a:p>
        </p:txBody>
      </p: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016953CB-00E5-02AC-0DCD-A4449B6CEFFC}"/>
              </a:ext>
            </a:extLst>
          </p:cNvPr>
          <p:cNvGrpSpPr/>
          <p:nvPr/>
        </p:nvGrpSpPr>
        <p:grpSpPr>
          <a:xfrm>
            <a:off x="6426175" y="1962817"/>
            <a:ext cx="2512984" cy="856981"/>
            <a:chOff x="6426175" y="1304925"/>
            <a:chExt cx="2512984" cy="85698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535D2C-8CE2-9A95-7CE3-FDDD8B7AED93}"/>
                </a:ext>
              </a:extLst>
            </p:cNvPr>
            <p:cNvGrpSpPr/>
            <p:nvPr/>
          </p:nvGrpSpPr>
          <p:grpSpPr>
            <a:xfrm>
              <a:off x="6426175" y="1304925"/>
              <a:ext cx="1807194" cy="230981"/>
              <a:chOff x="3567113" y="1381125"/>
              <a:chExt cx="1544637" cy="314326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FD36FD6-B13E-F523-909B-217280C4C25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67113" y="1381126"/>
                <a:ext cx="1544637" cy="3143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r>
                  <a:rPr lang="en-US" sz="1200" b="1">
                    <a:solidFill>
                      <a:schemeClr val="tx1"/>
                    </a:solidFill>
                  </a:rPr>
                  <a:t>URL</a:t>
                </a:r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782279B-7AAA-16E5-EA19-234EF532E0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67113" y="1381125"/>
                <a:ext cx="0" cy="314325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5A37A8E-464F-49EC-6897-92A8C4DB7993}"/>
                </a:ext>
              </a:extLst>
            </p:cNvPr>
            <p:cNvSpPr>
              <a:spLocks/>
            </p:cNvSpPr>
            <p:nvPr/>
          </p:nvSpPr>
          <p:spPr>
            <a:xfrm>
              <a:off x="6426175" y="1600202"/>
              <a:ext cx="2512984" cy="561704"/>
            </a:xfrm>
            <a:prstGeom prst="roundRect">
              <a:avLst>
                <a:gd name="adj" fmla="val 5500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50" dirty="0">
                  <a:solidFill>
                    <a:schemeClr val="tx1"/>
                  </a:solidFill>
                </a:rPr>
                <a:t>ProjectorPSA.com/</a:t>
              </a:r>
              <a:r>
                <a:rPr lang="en-US" sz="1050" dirty="0" err="1">
                  <a:solidFill>
                    <a:schemeClr val="tx1"/>
                  </a:solidFill>
                </a:rPr>
                <a:t>ProjectLanding</a:t>
              </a:r>
              <a:r>
                <a:rPr lang="en-US" sz="1050" dirty="0">
                  <a:solidFill>
                    <a:schemeClr val="tx1"/>
                  </a:solidFill>
                </a:rPr>
                <a:t>/</a:t>
              </a:r>
              <a:br>
                <a:rPr lang="en-US" sz="1050" dirty="0">
                  <a:solidFill>
                    <a:schemeClr val="tx1"/>
                  </a:solidFill>
                </a:rPr>
              </a:br>
              <a:r>
                <a:rPr lang="en-US" sz="1050" dirty="0">
                  <a:solidFill>
                    <a:schemeClr val="tx1"/>
                  </a:solidFill>
                </a:rPr>
                <a:t>%Variable/setup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6A4950-6C7B-AEC0-12BE-2A2FB544C6C0}"/>
              </a:ext>
            </a:extLst>
          </p:cNvPr>
          <p:cNvGrpSpPr/>
          <p:nvPr/>
        </p:nvGrpSpPr>
        <p:grpSpPr>
          <a:xfrm>
            <a:off x="6426175" y="1318629"/>
            <a:ext cx="1807194" cy="230981"/>
            <a:chOff x="3567113" y="1381125"/>
            <a:chExt cx="1544637" cy="31432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1BFF27B-E9D9-579F-EEDF-039D0A84C989}"/>
                </a:ext>
              </a:extLst>
            </p:cNvPr>
            <p:cNvSpPr>
              <a:spLocks/>
            </p:cNvSpPr>
            <p:nvPr/>
          </p:nvSpPr>
          <p:spPr>
            <a:xfrm>
              <a:off x="3567113" y="1381126"/>
              <a:ext cx="1544637" cy="314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200" b="1">
                  <a:solidFill>
                    <a:schemeClr val="tx1"/>
                  </a:solidFill>
                </a:rPr>
                <a:t>Report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CC704A2-F2D5-1F67-F1A6-292AA9934266}"/>
                </a:ext>
              </a:extLst>
            </p:cNvPr>
            <p:cNvCxnSpPr>
              <a:cxnSpLocks/>
            </p:cNvCxnSpPr>
            <p:nvPr/>
          </p:nvCxnSpPr>
          <p:spPr>
            <a:xfrm>
              <a:off x="3567113" y="1381125"/>
              <a:ext cx="0" cy="314325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948E1C3-E0CF-EA5B-6686-22CEA2F067B9}"/>
              </a:ext>
            </a:extLst>
          </p:cNvPr>
          <p:cNvSpPr>
            <a:spLocks/>
          </p:cNvSpPr>
          <p:nvPr/>
        </p:nvSpPr>
        <p:spPr>
          <a:xfrm>
            <a:off x="6426175" y="1613906"/>
            <a:ext cx="2512984" cy="267171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 err="1">
                <a:solidFill>
                  <a:schemeClr val="tx1"/>
                </a:solidFill>
              </a:rPr>
              <a:t>Invoice_Milestone</a:t>
            </a:r>
            <a:endParaRPr lang="en-US" sz="1050" dirty="0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5012A8D-E360-EEF4-79ED-863008A6A82A}"/>
              </a:ext>
            </a:extLst>
          </p:cNvPr>
          <p:cNvGrpSpPr/>
          <p:nvPr/>
        </p:nvGrpSpPr>
        <p:grpSpPr>
          <a:xfrm>
            <a:off x="6426175" y="2939756"/>
            <a:ext cx="1807194" cy="230981"/>
            <a:chOff x="3567113" y="1381125"/>
            <a:chExt cx="1544637" cy="314326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0343AE6-8A49-D6B7-BF51-C6F11577DC29}"/>
                </a:ext>
              </a:extLst>
            </p:cNvPr>
            <p:cNvSpPr>
              <a:spLocks/>
            </p:cNvSpPr>
            <p:nvPr/>
          </p:nvSpPr>
          <p:spPr>
            <a:xfrm>
              <a:off x="3567113" y="1381126"/>
              <a:ext cx="1544637" cy="314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200" b="1">
                  <a:solidFill>
                    <a:schemeClr val="tx1"/>
                  </a:solidFill>
                </a:rPr>
                <a:t>Key Field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1A84A20-9403-76AE-24EA-8BEC0480253A}"/>
                </a:ext>
              </a:extLst>
            </p:cNvPr>
            <p:cNvCxnSpPr>
              <a:cxnSpLocks/>
            </p:cNvCxnSpPr>
            <p:nvPr/>
          </p:nvCxnSpPr>
          <p:spPr>
            <a:xfrm>
              <a:off x="3567113" y="1381125"/>
              <a:ext cx="0" cy="314325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5E98D97-1FF2-C5C1-7AA6-5679CC827BE4}"/>
              </a:ext>
            </a:extLst>
          </p:cNvPr>
          <p:cNvSpPr>
            <a:spLocks/>
          </p:cNvSpPr>
          <p:nvPr/>
        </p:nvSpPr>
        <p:spPr>
          <a:xfrm>
            <a:off x="6426175" y="3235033"/>
            <a:ext cx="2512984" cy="267171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>
                <a:solidFill>
                  <a:schemeClr val="tx1"/>
                </a:solidFill>
              </a:rPr>
              <a:t>Project UID</a:t>
            </a:r>
          </a:p>
        </p:txBody>
      </p:sp>
      <p:grpSp>
        <p:nvGrpSpPr>
          <p:cNvPr id="1056" name="Group 1055">
            <a:extLst>
              <a:ext uri="{FF2B5EF4-FFF2-40B4-BE49-F238E27FC236}">
                <a16:creationId xmlns:a16="http://schemas.microsoft.com/office/drawing/2014/main" id="{18847312-03FE-5839-9BFE-B3D6087E4189}"/>
              </a:ext>
            </a:extLst>
          </p:cNvPr>
          <p:cNvGrpSpPr/>
          <p:nvPr/>
        </p:nvGrpSpPr>
        <p:grpSpPr>
          <a:xfrm>
            <a:off x="9291628" y="1304925"/>
            <a:ext cx="760973" cy="384174"/>
            <a:chOff x="9291628" y="1304925"/>
            <a:chExt cx="760973" cy="384174"/>
          </a:xfrm>
        </p:grpSpPr>
        <p:sp>
          <p:nvSpPr>
            <p:cNvPr id="1029" name="Rectangle 1028">
              <a:extLst>
                <a:ext uri="{FF2B5EF4-FFF2-40B4-BE49-F238E27FC236}">
                  <a16:creationId xmlns:a16="http://schemas.microsoft.com/office/drawing/2014/main" id="{DE62C283-391E-2C8D-922B-0BADAACEC5DF}"/>
                </a:ext>
              </a:extLst>
            </p:cNvPr>
            <p:cNvSpPr>
              <a:spLocks/>
            </p:cNvSpPr>
            <p:nvPr/>
          </p:nvSpPr>
          <p:spPr>
            <a:xfrm>
              <a:off x="9291629" y="1304925"/>
              <a:ext cx="760972" cy="384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200" b="1">
                  <a:solidFill>
                    <a:schemeClr val="tx1"/>
                  </a:solidFill>
                </a:rPr>
                <a:t>ID</a:t>
              </a:r>
            </a:p>
          </p:txBody>
        </p: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14A6885A-FD46-6020-2BC3-959CCB9A857E}"/>
                </a:ext>
              </a:extLst>
            </p:cNvPr>
            <p:cNvCxnSpPr>
              <a:cxnSpLocks/>
            </p:cNvCxnSpPr>
            <p:nvPr/>
          </p:nvCxnSpPr>
          <p:spPr>
            <a:xfrm>
              <a:off x="9291628" y="1359852"/>
              <a:ext cx="0" cy="27432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3" name="Rectangle: Rounded Corners 1042">
            <a:extLst>
              <a:ext uri="{FF2B5EF4-FFF2-40B4-BE49-F238E27FC236}">
                <a16:creationId xmlns:a16="http://schemas.microsoft.com/office/drawing/2014/main" id="{A29C818F-D5FD-1362-0507-5D5A6706E167}"/>
              </a:ext>
            </a:extLst>
          </p:cNvPr>
          <p:cNvSpPr>
            <a:spLocks/>
          </p:cNvSpPr>
          <p:nvPr/>
        </p:nvSpPr>
        <p:spPr>
          <a:xfrm>
            <a:off x="10052601" y="1311276"/>
            <a:ext cx="1675807" cy="371474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>
                <a:solidFill>
                  <a:schemeClr val="tx1"/>
                </a:solidFill>
              </a:rPr>
              <a:t>12</a:t>
            </a:r>
          </a:p>
        </p:txBody>
      </p: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546CEA0C-395E-0F00-2752-75090F6D879F}"/>
              </a:ext>
            </a:extLst>
          </p:cNvPr>
          <p:cNvGrpSpPr/>
          <p:nvPr/>
        </p:nvGrpSpPr>
        <p:grpSpPr>
          <a:xfrm>
            <a:off x="9291628" y="1793875"/>
            <a:ext cx="760973" cy="384174"/>
            <a:chOff x="9291628" y="1793875"/>
            <a:chExt cx="760973" cy="384174"/>
          </a:xfrm>
        </p:grpSpPr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9CDE1A7E-B408-8CA9-04F1-EB67D0B3707F}"/>
                </a:ext>
              </a:extLst>
            </p:cNvPr>
            <p:cNvSpPr>
              <a:spLocks/>
            </p:cNvSpPr>
            <p:nvPr/>
          </p:nvSpPr>
          <p:spPr>
            <a:xfrm>
              <a:off x="9291629" y="1793875"/>
              <a:ext cx="760972" cy="384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200" b="1">
                  <a:solidFill>
                    <a:schemeClr val="tx1"/>
                  </a:solidFill>
                </a:rPr>
                <a:t>Status</a:t>
              </a:r>
            </a:p>
          </p:txBody>
        </p: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9A12FA88-6228-1BB0-0FFE-C258D3F1DDCE}"/>
                </a:ext>
              </a:extLst>
            </p:cNvPr>
            <p:cNvCxnSpPr>
              <a:cxnSpLocks/>
            </p:cNvCxnSpPr>
            <p:nvPr/>
          </p:nvCxnSpPr>
          <p:spPr>
            <a:xfrm>
              <a:off x="9291628" y="1848802"/>
              <a:ext cx="0" cy="27432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4" name="Rectangle: Rounded Corners 1043">
            <a:extLst>
              <a:ext uri="{FF2B5EF4-FFF2-40B4-BE49-F238E27FC236}">
                <a16:creationId xmlns:a16="http://schemas.microsoft.com/office/drawing/2014/main" id="{66B961CA-04E5-32DB-169F-BBDE8E961E02}"/>
              </a:ext>
            </a:extLst>
          </p:cNvPr>
          <p:cNvSpPr>
            <a:spLocks/>
          </p:cNvSpPr>
          <p:nvPr/>
        </p:nvSpPr>
        <p:spPr>
          <a:xfrm>
            <a:off x="10052601" y="1800226"/>
            <a:ext cx="1675807" cy="371474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>
                <a:solidFill>
                  <a:schemeClr val="tx1"/>
                </a:solidFill>
              </a:rPr>
              <a:t>Ready for Testing</a:t>
            </a:r>
          </a:p>
        </p:txBody>
      </p:sp>
      <p:grpSp>
        <p:nvGrpSpPr>
          <p:cNvPr id="1058" name="Group 1057">
            <a:extLst>
              <a:ext uri="{FF2B5EF4-FFF2-40B4-BE49-F238E27FC236}">
                <a16:creationId xmlns:a16="http://schemas.microsoft.com/office/drawing/2014/main" id="{C61BDEF5-C79E-0D8B-2920-61E123589212}"/>
              </a:ext>
            </a:extLst>
          </p:cNvPr>
          <p:cNvGrpSpPr/>
          <p:nvPr/>
        </p:nvGrpSpPr>
        <p:grpSpPr>
          <a:xfrm>
            <a:off x="9291628" y="2282825"/>
            <a:ext cx="760973" cy="384174"/>
            <a:chOff x="9291628" y="2282825"/>
            <a:chExt cx="760973" cy="384174"/>
          </a:xfrm>
        </p:grpSpPr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9D2AFA07-5891-E268-6A1B-B312BD4D8FD6}"/>
                </a:ext>
              </a:extLst>
            </p:cNvPr>
            <p:cNvSpPr>
              <a:spLocks/>
            </p:cNvSpPr>
            <p:nvPr/>
          </p:nvSpPr>
          <p:spPr>
            <a:xfrm>
              <a:off x="9291629" y="2282825"/>
              <a:ext cx="760972" cy="384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200" b="1">
                  <a:solidFill>
                    <a:schemeClr val="tx1"/>
                  </a:solidFill>
                </a:rPr>
                <a:t>Severity</a:t>
              </a:r>
            </a:p>
          </p:txBody>
        </p:sp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6367CD59-35D7-9D89-93DE-6390F4AFDF71}"/>
                </a:ext>
              </a:extLst>
            </p:cNvPr>
            <p:cNvCxnSpPr>
              <a:cxnSpLocks/>
            </p:cNvCxnSpPr>
            <p:nvPr/>
          </p:nvCxnSpPr>
          <p:spPr>
            <a:xfrm>
              <a:off x="9291628" y="2337752"/>
              <a:ext cx="0" cy="27432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5" name="Rectangle: Rounded Corners 1044">
            <a:extLst>
              <a:ext uri="{FF2B5EF4-FFF2-40B4-BE49-F238E27FC236}">
                <a16:creationId xmlns:a16="http://schemas.microsoft.com/office/drawing/2014/main" id="{E155C27E-C5A8-9F51-D00E-1F340BDD26AC}"/>
              </a:ext>
            </a:extLst>
          </p:cNvPr>
          <p:cNvSpPr>
            <a:spLocks/>
          </p:cNvSpPr>
          <p:nvPr/>
        </p:nvSpPr>
        <p:spPr>
          <a:xfrm>
            <a:off x="10052601" y="2289176"/>
            <a:ext cx="1675807" cy="371474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>
                <a:solidFill>
                  <a:schemeClr val="tx1"/>
                </a:solidFill>
              </a:rPr>
              <a:t>Warning</a:t>
            </a:r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5383BAE0-147C-C09D-5921-6A92A7C12B86}"/>
              </a:ext>
            </a:extLst>
          </p:cNvPr>
          <p:cNvSpPr>
            <a:spLocks/>
          </p:cNvSpPr>
          <p:nvPr/>
        </p:nvSpPr>
        <p:spPr>
          <a:xfrm>
            <a:off x="0" y="6286501"/>
            <a:ext cx="12192000" cy="5714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054" name="Footer Placeholder 62">
            <a:extLst>
              <a:ext uri="{FF2B5EF4-FFF2-40B4-BE49-F238E27FC236}">
                <a16:creationId xmlns:a16="http://schemas.microsoft.com/office/drawing/2014/main" id="{F06CC04D-DAEB-5C0B-599C-113386FA9FF8}"/>
              </a:ext>
            </a:extLst>
          </p:cNvPr>
          <p:cNvSpPr txBox="1">
            <a:spLocks/>
          </p:cNvSpPr>
          <p:nvPr/>
        </p:nvSpPr>
        <p:spPr>
          <a:xfrm>
            <a:off x="576949" y="6431207"/>
            <a:ext cx="2388475" cy="20774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B92861-3A1C-4426-8D61-0A17CC150404}" type="slidenum">
              <a:rPr lang="en-US" sz="8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</a:t>
            </a:fld>
            <a:r>
              <a:rPr lang="en-US" sz="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Confidential rGen Materials</a:t>
            </a:r>
          </a:p>
        </p:txBody>
      </p:sp>
      <p:sp>
        <p:nvSpPr>
          <p:cNvPr id="1055" name="Rectangle: Rounded Corners 1054">
            <a:extLst>
              <a:ext uri="{FF2B5EF4-FFF2-40B4-BE49-F238E27FC236}">
                <a16:creationId xmlns:a16="http://schemas.microsoft.com/office/drawing/2014/main" id="{3FA9638F-C436-FDA9-5143-EB89927CABAA}"/>
              </a:ext>
            </a:extLst>
          </p:cNvPr>
          <p:cNvSpPr>
            <a:spLocks/>
          </p:cNvSpPr>
          <p:nvPr/>
        </p:nvSpPr>
        <p:spPr>
          <a:xfrm>
            <a:off x="9291628" y="2743866"/>
            <a:ext cx="2436780" cy="3083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/>
            </a:solidFill>
          </a:ln>
          <a:effectLst>
            <a:outerShdw blurRad="635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Add New Check</a:t>
            </a:r>
          </a:p>
        </p:txBody>
      </p:sp>
      <p:sp>
        <p:nvSpPr>
          <p:cNvPr id="1059" name="Rectangle: Rounded Corners 1058">
            <a:extLst>
              <a:ext uri="{FF2B5EF4-FFF2-40B4-BE49-F238E27FC236}">
                <a16:creationId xmlns:a16="http://schemas.microsoft.com/office/drawing/2014/main" id="{F122A714-44D4-F131-0900-07A0C99C454D}"/>
              </a:ext>
            </a:extLst>
          </p:cNvPr>
          <p:cNvSpPr>
            <a:spLocks/>
          </p:cNvSpPr>
          <p:nvPr/>
        </p:nvSpPr>
        <p:spPr>
          <a:xfrm>
            <a:off x="9286633" y="4013624"/>
            <a:ext cx="2436780" cy="3083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/>
            </a:solidFill>
          </a:ln>
          <a:effectLst>
            <a:outerShdw blurRad="635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</a:rPr>
              <a:t>DELETE</a:t>
            </a:r>
          </a:p>
        </p:txBody>
      </p:sp>
      <p:sp>
        <p:nvSpPr>
          <p:cNvPr id="1060" name="Rectangle: Rounded Corners 1059">
            <a:extLst>
              <a:ext uri="{FF2B5EF4-FFF2-40B4-BE49-F238E27FC236}">
                <a16:creationId xmlns:a16="http://schemas.microsoft.com/office/drawing/2014/main" id="{8DCCF1F7-2764-B8A9-7A3A-D99DB4D8FCFC}"/>
              </a:ext>
            </a:extLst>
          </p:cNvPr>
          <p:cNvSpPr>
            <a:spLocks/>
          </p:cNvSpPr>
          <p:nvPr/>
        </p:nvSpPr>
        <p:spPr>
          <a:xfrm>
            <a:off x="9286633" y="3161478"/>
            <a:ext cx="2436780" cy="3083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/>
            </a:solidFill>
          </a:ln>
          <a:effectLst>
            <a:outerShdw blurRad="635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Save Check</a:t>
            </a:r>
          </a:p>
        </p:txBody>
      </p: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DAB54215-0E02-A083-3BD3-33B9A5C52481}"/>
              </a:ext>
            </a:extLst>
          </p:cNvPr>
          <p:cNvGrpSpPr/>
          <p:nvPr/>
        </p:nvGrpSpPr>
        <p:grpSpPr>
          <a:xfrm>
            <a:off x="11414919" y="1859757"/>
            <a:ext cx="254254" cy="252412"/>
            <a:chOff x="11414919" y="1859757"/>
            <a:chExt cx="254254" cy="252412"/>
          </a:xfrm>
        </p:grpSpPr>
        <p:sp>
          <p:nvSpPr>
            <p:cNvPr id="1063" name="Rectangle: Rounded Corners 1062">
              <a:extLst>
                <a:ext uri="{FF2B5EF4-FFF2-40B4-BE49-F238E27FC236}">
                  <a16:creationId xmlns:a16="http://schemas.microsoft.com/office/drawing/2014/main" id="{6C7209CC-BA3B-C57C-6EDC-BFB570183AE2}"/>
                </a:ext>
              </a:extLst>
            </p:cNvPr>
            <p:cNvSpPr/>
            <p:nvPr/>
          </p:nvSpPr>
          <p:spPr>
            <a:xfrm>
              <a:off x="11414919" y="1859757"/>
              <a:ext cx="254254" cy="25241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27A40A06-F24E-2E37-3E44-404531E12EEF}"/>
                </a:ext>
              </a:extLst>
            </p:cNvPr>
            <p:cNvSpPr/>
            <p:nvPr/>
          </p:nvSpPr>
          <p:spPr>
            <a:xfrm>
              <a:off x="11486086" y="1963103"/>
              <a:ext cx="111920" cy="45720"/>
            </a:xfrm>
            <a:custGeom>
              <a:avLst/>
              <a:gdLst>
                <a:gd name="connsiteX0" fmla="*/ 0 w 111919"/>
                <a:gd name="connsiteY0" fmla="*/ 0 h 57150"/>
                <a:gd name="connsiteX1" fmla="*/ 57150 w 111919"/>
                <a:gd name="connsiteY1" fmla="*/ 57150 h 57150"/>
                <a:gd name="connsiteX2" fmla="*/ 111919 w 111919"/>
                <a:gd name="connsiteY2" fmla="*/ 238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19" h="57150">
                  <a:moveTo>
                    <a:pt x="0" y="0"/>
                  </a:moveTo>
                  <a:lnTo>
                    <a:pt x="57150" y="57150"/>
                  </a:lnTo>
                  <a:lnTo>
                    <a:pt x="111919" y="2381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5FADAE4E-AA65-C378-3635-7AB98AEAF865}"/>
              </a:ext>
            </a:extLst>
          </p:cNvPr>
          <p:cNvGrpSpPr/>
          <p:nvPr/>
        </p:nvGrpSpPr>
        <p:grpSpPr>
          <a:xfrm>
            <a:off x="11414919" y="2348707"/>
            <a:ext cx="254254" cy="252412"/>
            <a:chOff x="11414919" y="2348707"/>
            <a:chExt cx="254254" cy="252412"/>
          </a:xfrm>
        </p:grpSpPr>
        <p:sp>
          <p:nvSpPr>
            <p:cNvPr id="1064" name="Rectangle: Rounded Corners 1063">
              <a:extLst>
                <a:ext uri="{FF2B5EF4-FFF2-40B4-BE49-F238E27FC236}">
                  <a16:creationId xmlns:a16="http://schemas.microsoft.com/office/drawing/2014/main" id="{206C306C-4714-D9FA-FDB8-64199068FD47}"/>
                </a:ext>
              </a:extLst>
            </p:cNvPr>
            <p:cNvSpPr/>
            <p:nvPr/>
          </p:nvSpPr>
          <p:spPr>
            <a:xfrm>
              <a:off x="11414919" y="2348707"/>
              <a:ext cx="254254" cy="25241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0AAA37F6-1F5C-8BC4-D598-0C4814A11776}"/>
                </a:ext>
              </a:extLst>
            </p:cNvPr>
            <p:cNvSpPr/>
            <p:nvPr/>
          </p:nvSpPr>
          <p:spPr>
            <a:xfrm>
              <a:off x="11486086" y="2452053"/>
              <a:ext cx="111920" cy="45720"/>
            </a:xfrm>
            <a:custGeom>
              <a:avLst/>
              <a:gdLst>
                <a:gd name="connsiteX0" fmla="*/ 0 w 111919"/>
                <a:gd name="connsiteY0" fmla="*/ 0 h 57150"/>
                <a:gd name="connsiteX1" fmla="*/ 57150 w 111919"/>
                <a:gd name="connsiteY1" fmla="*/ 57150 h 57150"/>
                <a:gd name="connsiteX2" fmla="*/ 111919 w 111919"/>
                <a:gd name="connsiteY2" fmla="*/ 238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19" h="57150">
                  <a:moveTo>
                    <a:pt x="0" y="0"/>
                  </a:moveTo>
                  <a:lnTo>
                    <a:pt x="57150" y="57150"/>
                  </a:lnTo>
                  <a:lnTo>
                    <a:pt x="111919" y="2381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4" name="Rectangle: Rounded Corners 1073">
            <a:extLst>
              <a:ext uri="{FF2B5EF4-FFF2-40B4-BE49-F238E27FC236}">
                <a16:creationId xmlns:a16="http://schemas.microsoft.com/office/drawing/2014/main" id="{00E5EFA5-EC49-85BB-04D6-2CEEBA0ED292}"/>
              </a:ext>
            </a:extLst>
          </p:cNvPr>
          <p:cNvSpPr>
            <a:spLocks/>
          </p:cNvSpPr>
          <p:nvPr/>
        </p:nvSpPr>
        <p:spPr>
          <a:xfrm>
            <a:off x="9291628" y="4628504"/>
            <a:ext cx="2436780" cy="3083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/>
            </a:solidFill>
          </a:ln>
          <a:effectLst>
            <a:outerShdw blurRad="635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Add Condition</a:t>
            </a:r>
          </a:p>
        </p:txBody>
      </p:sp>
      <p:sp>
        <p:nvSpPr>
          <p:cNvPr id="1075" name="Rectangle: Rounded Corners 1074">
            <a:extLst>
              <a:ext uri="{FF2B5EF4-FFF2-40B4-BE49-F238E27FC236}">
                <a16:creationId xmlns:a16="http://schemas.microsoft.com/office/drawing/2014/main" id="{9962685A-EE9E-2977-552B-95F50CB232CF}"/>
              </a:ext>
            </a:extLst>
          </p:cNvPr>
          <p:cNvSpPr>
            <a:spLocks/>
          </p:cNvSpPr>
          <p:nvPr/>
        </p:nvSpPr>
        <p:spPr>
          <a:xfrm>
            <a:off x="3560721" y="4647035"/>
            <a:ext cx="2436780" cy="308304"/>
          </a:xfrm>
          <a:prstGeom prst="round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Check Failure Conditions:</a:t>
            </a:r>
          </a:p>
        </p:txBody>
      </p:sp>
      <p:sp>
        <p:nvSpPr>
          <p:cNvPr id="1077" name="Rectangle: Rounded Corners 1076">
            <a:extLst>
              <a:ext uri="{FF2B5EF4-FFF2-40B4-BE49-F238E27FC236}">
                <a16:creationId xmlns:a16="http://schemas.microsoft.com/office/drawing/2014/main" id="{D6A115C0-0975-6372-7C63-33C025DDEECF}"/>
              </a:ext>
            </a:extLst>
          </p:cNvPr>
          <p:cNvSpPr>
            <a:spLocks/>
          </p:cNvSpPr>
          <p:nvPr/>
        </p:nvSpPr>
        <p:spPr>
          <a:xfrm>
            <a:off x="3560721" y="5166359"/>
            <a:ext cx="8167688" cy="868680"/>
          </a:xfrm>
          <a:prstGeom prst="roundRect">
            <a:avLst>
              <a:gd name="adj" fmla="val 4386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1070" name="Straight Connector 1069">
            <a:extLst>
              <a:ext uri="{FF2B5EF4-FFF2-40B4-BE49-F238E27FC236}">
                <a16:creationId xmlns:a16="http://schemas.microsoft.com/office/drawing/2014/main" id="{3321D370-247F-3EA1-EF5F-95A4A409FA87}"/>
              </a:ext>
            </a:extLst>
          </p:cNvPr>
          <p:cNvCxnSpPr>
            <a:cxnSpLocks/>
          </p:cNvCxnSpPr>
          <p:nvPr/>
        </p:nvCxnSpPr>
        <p:spPr>
          <a:xfrm>
            <a:off x="3560721" y="5041064"/>
            <a:ext cx="816768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6" name="Table 1076">
            <a:extLst>
              <a:ext uri="{FF2B5EF4-FFF2-40B4-BE49-F238E27FC236}">
                <a16:creationId xmlns:a16="http://schemas.microsoft.com/office/drawing/2014/main" id="{2B132319-48BE-0BAF-1BDA-58B44121F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660891"/>
              </p:ext>
            </p:extLst>
          </p:nvPr>
        </p:nvGraphicFramePr>
        <p:xfrm>
          <a:off x="3560721" y="5166360"/>
          <a:ext cx="8167688" cy="86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304">
                  <a:extLst>
                    <a:ext uri="{9D8B030D-6E8A-4147-A177-3AD203B41FA5}">
                      <a16:colId xmlns:a16="http://schemas.microsoft.com/office/drawing/2014/main" val="1854084037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6663033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3691368450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323870547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78753435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910135834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4751629"/>
                    </a:ext>
                  </a:extLst>
                </a:gridCol>
                <a:gridCol w="717509">
                  <a:extLst>
                    <a:ext uri="{9D8B030D-6E8A-4147-A177-3AD203B41FA5}">
                      <a16:colId xmlns:a16="http://schemas.microsoft.com/office/drawing/2014/main" val="85408406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lang="en-IN" sz="1200" b="0">
                          <a:solidFill>
                            <a:schemeClr val="tx1"/>
                          </a:solidFill>
                        </a:rPr>
                        <a:t>Edit</a:t>
                      </a:r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200" b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b="0">
                          <a:solidFill>
                            <a:schemeClr val="tx1"/>
                          </a:solidFill>
                        </a:rPr>
                        <a:t>Milestone Status</a:t>
                      </a:r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b="0">
                          <a:solidFill>
                            <a:schemeClr val="tx1"/>
                          </a:solidFill>
                        </a:rPr>
                        <a:t>Equal to</a:t>
                      </a:r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b="0">
                          <a:solidFill>
                            <a:schemeClr val="tx1"/>
                          </a:solidFill>
                        </a:rPr>
                        <a:t>“Achieved”</a:t>
                      </a:r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130249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IN" sz="1200" b="0">
                          <a:solidFill>
                            <a:schemeClr val="tx1"/>
                          </a:solidFill>
                        </a:rPr>
                        <a:t>Edit</a:t>
                      </a:r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200" b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b="0">
                          <a:solidFill>
                            <a:schemeClr val="tx1"/>
                          </a:solidFill>
                        </a:rPr>
                        <a:t>AND</a:t>
                      </a:r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b="0">
                          <a:solidFill>
                            <a:schemeClr val="tx1"/>
                          </a:solidFill>
                        </a:rPr>
                        <a:t>Invoice Status</a:t>
                      </a:r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b="0">
                          <a:solidFill>
                            <a:schemeClr val="tx1"/>
                          </a:solidFill>
                        </a:rPr>
                        <a:t>Is empty</a:t>
                      </a:r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749473"/>
                  </a:ext>
                </a:extLst>
              </a:tr>
            </a:tbl>
          </a:graphicData>
        </a:graphic>
      </p:graphicFrame>
      <p:sp>
        <p:nvSpPr>
          <p:cNvPr id="1081" name="Rectangle: Rounded Corners 1080">
            <a:extLst>
              <a:ext uri="{FF2B5EF4-FFF2-40B4-BE49-F238E27FC236}">
                <a16:creationId xmlns:a16="http://schemas.microsoft.com/office/drawing/2014/main" id="{8F539923-5BD9-C7FE-6DD3-B09BBEF5AFAB}"/>
              </a:ext>
            </a:extLst>
          </p:cNvPr>
          <p:cNvSpPr/>
          <p:nvPr/>
        </p:nvSpPr>
        <p:spPr>
          <a:xfrm>
            <a:off x="11379201" y="5257801"/>
            <a:ext cx="254254" cy="252412"/>
          </a:xfrm>
          <a:prstGeom prst="roundRect">
            <a:avLst>
              <a:gd name="adj" fmla="val 7926"/>
            </a:avLst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1270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1100">
                <a:solidFill>
                  <a:srgbClr val="FF0000"/>
                </a:solidFill>
              </a:rPr>
              <a:t>X</a:t>
            </a:r>
            <a:endParaRPr lang="en-US" sz="1100">
              <a:solidFill>
                <a:srgbClr val="FF0000"/>
              </a:solidFill>
            </a:endParaRPr>
          </a:p>
        </p:txBody>
      </p:sp>
      <p:sp>
        <p:nvSpPr>
          <p:cNvPr id="1084" name="Rectangle: Rounded Corners 1083">
            <a:extLst>
              <a:ext uri="{FF2B5EF4-FFF2-40B4-BE49-F238E27FC236}">
                <a16:creationId xmlns:a16="http://schemas.microsoft.com/office/drawing/2014/main" id="{6270B7A2-E998-FE41-EFD3-2F2EB65ED960}"/>
              </a:ext>
            </a:extLst>
          </p:cNvPr>
          <p:cNvSpPr/>
          <p:nvPr/>
        </p:nvSpPr>
        <p:spPr>
          <a:xfrm>
            <a:off x="11379201" y="5691188"/>
            <a:ext cx="254254" cy="252412"/>
          </a:xfrm>
          <a:prstGeom prst="roundRect">
            <a:avLst>
              <a:gd name="adj" fmla="val 7926"/>
            </a:avLst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1270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1100">
                <a:solidFill>
                  <a:srgbClr val="FF0000"/>
                </a:solidFill>
              </a:rPr>
              <a:t>X</a:t>
            </a:r>
            <a:endParaRPr lang="en-US" sz="1100">
              <a:solidFill>
                <a:srgbClr val="FF0000"/>
              </a:solidFill>
            </a:endParaRPr>
          </a:p>
        </p:txBody>
      </p:sp>
      <p:grpSp>
        <p:nvGrpSpPr>
          <p:cNvPr id="1086" name="Group 1085">
            <a:extLst>
              <a:ext uri="{FF2B5EF4-FFF2-40B4-BE49-F238E27FC236}">
                <a16:creationId xmlns:a16="http://schemas.microsoft.com/office/drawing/2014/main" id="{7B9DF43A-0189-91A0-C331-E580B3CC30A6}"/>
              </a:ext>
            </a:extLst>
          </p:cNvPr>
          <p:cNvGrpSpPr/>
          <p:nvPr/>
        </p:nvGrpSpPr>
        <p:grpSpPr>
          <a:xfrm>
            <a:off x="429035" y="1304926"/>
            <a:ext cx="1807194" cy="184150"/>
            <a:chOff x="3567113" y="1381125"/>
            <a:chExt cx="1544637" cy="314326"/>
          </a:xfrm>
        </p:grpSpPr>
        <p:sp>
          <p:nvSpPr>
            <p:cNvPr id="1087" name="Rectangle 1086">
              <a:extLst>
                <a:ext uri="{FF2B5EF4-FFF2-40B4-BE49-F238E27FC236}">
                  <a16:creationId xmlns:a16="http://schemas.microsoft.com/office/drawing/2014/main" id="{89A5D951-23B6-2BAB-F6DF-01DAAD3A5832}"/>
                </a:ext>
              </a:extLst>
            </p:cNvPr>
            <p:cNvSpPr>
              <a:spLocks/>
            </p:cNvSpPr>
            <p:nvPr/>
          </p:nvSpPr>
          <p:spPr>
            <a:xfrm>
              <a:off x="3567113" y="1381126"/>
              <a:ext cx="1544637" cy="314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200" b="1">
                  <a:solidFill>
                    <a:schemeClr val="tx1"/>
                  </a:solidFill>
                </a:rPr>
                <a:t>Filter</a:t>
              </a:r>
            </a:p>
          </p:txBody>
        </p:sp>
        <p:cxnSp>
          <p:nvCxnSpPr>
            <p:cNvPr id="1088" name="Straight Connector 1087">
              <a:extLst>
                <a:ext uri="{FF2B5EF4-FFF2-40B4-BE49-F238E27FC236}">
                  <a16:creationId xmlns:a16="http://schemas.microsoft.com/office/drawing/2014/main" id="{0A16B379-5360-F593-371F-77E724B014DD}"/>
                </a:ext>
              </a:extLst>
            </p:cNvPr>
            <p:cNvCxnSpPr>
              <a:cxnSpLocks/>
            </p:cNvCxnSpPr>
            <p:nvPr/>
          </p:nvCxnSpPr>
          <p:spPr>
            <a:xfrm>
              <a:off x="3567113" y="1381125"/>
              <a:ext cx="0" cy="314325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9" name="Rectangle: Rounded Corners 1088">
            <a:extLst>
              <a:ext uri="{FF2B5EF4-FFF2-40B4-BE49-F238E27FC236}">
                <a16:creationId xmlns:a16="http://schemas.microsoft.com/office/drawing/2014/main" id="{DC36EF49-70C0-B770-7E2C-54F0CCAE987B}"/>
              </a:ext>
            </a:extLst>
          </p:cNvPr>
          <p:cNvSpPr>
            <a:spLocks/>
          </p:cNvSpPr>
          <p:nvPr/>
        </p:nvSpPr>
        <p:spPr>
          <a:xfrm>
            <a:off x="429035" y="1539877"/>
            <a:ext cx="2729045" cy="21589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>
                <a:solidFill>
                  <a:schemeClr val="tx1"/>
                </a:solidFill>
              </a:rPr>
              <a:t>All</a:t>
            </a:r>
          </a:p>
        </p:txBody>
      </p:sp>
      <p:grpSp>
        <p:nvGrpSpPr>
          <p:cNvPr id="1096" name="Group 1095">
            <a:extLst>
              <a:ext uri="{FF2B5EF4-FFF2-40B4-BE49-F238E27FC236}">
                <a16:creationId xmlns:a16="http://schemas.microsoft.com/office/drawing/2014/main" id="{7EF9663C-C359-C31D-5AF1-A7189781083E}"/>
              </a:ext>
            </a:extLst>
          </p:cNvPr>
          <p:cNvGrpSpPr/>
          <p:nvPr/>
        </p:nvGrpSpPr>
        <p:grpSpPr>
          <a:xfrm>
            <a:off x="429035" y="1860551"/>
            <a:ext cx="1807194" cy="184150"/>
            <a:chOff x="3567113" y="1381125"/>
            <a:chExt cx="1544637" cy="314326"/>
          </a:xfrm>
        </p:grpSpPr>
        <p:sp>
          <p:nvSpPr>
            <p:cNvPr id="1097" name="Rectangle 1096">
              <a:extLst>
                <a:ext uri="{FF2B5EF4-FFF2-40B4-BE49-F238E27FC236}">
                  <a16:creationId xmlns:a16="http://schemas.microsoft.com/office/drawing/2014/main" id="{E7ECEC50-0501-E873-D2E7-67AEFE98E8DF}"/>
                </a:ext>
              </a:extLst>
            </p:cNvPr>
            <p:cNvSpPr>
              <a:spLocks/>
            </p:cNvSpPr>
            <p:nvPr/>
          </p:nvSpPr>
          <p:spPr>
            <a:xfrm>
              <a:off x="3567113" y="1381126"/>
              <a:ext cx="1544637" cy="314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200" b="1">
                  <a:solidFill>
                    <a:schemeClr val="tx1"/>
                  </a:solidFill>
                </a:rPr>
                <a:t>Category</a:t>
              </a:r>
            </a:p>
          </p:txBody>
        </p: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96AC88BD-5808-F42B-6154-281AB0BB6D30}"/>
                </a:ext>
              </a:extLst>
            </p:cNvPr>
            <p:cNvCxnSpPr>
              <a:cxnSpLocks/>
            </p:cNvCxnSpPr>
            <p:nvPr/>
          </p:nvCxnSpPr>
          <p:spPr>
            <a:xfrm>
              <a:off x="3567113" y="1381125"/>
              <a:ext cx="0" cy="314325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9" name="Rectangle: Rounded Corners 1098">
            <a:extLst>
              <a:ext uri="{FF2B5EF4-FFF2-40B4-BE49-F238E27FC236}">
                <a16:creationId xmlns:a16="http://schemas.microsoft.com/office/drawing/2014/main" id="{3FD497BD-BC80-020C-2DC5-57BD9F7EACFE}"/>
              </a:ext>
            </a:extLst>
          </p:cNvPr>
          <p:cNvSpPr>
            <a:spLocks/>
          </p:cNvSpPr>
          <p:nvPr/>
        </p:nvSpPr>
        <p:spPr>
          <a:xfrm>
            <a:off x="429035" y="2095502"/>
            <a:ext cx="2729045" cy="21589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050">
              <a:solidFill>
                <a:schemeClr val="tx1"/>
              </a:solidFill>
            </a:endParaRPr>
          </a:p>
        </p:txBody>
      </p:sp>
      <p:grpSp>
        <p:nvGrpSpPr>
          <p:cNvPr id="1100" name="Group 1099">
            <a:extLst>
              <a:ext uri="{FF2B5EF4-FFF2-40B4-BE49-F238E27FC236}">
                <a16:creationId xmlns:a16="http://schemas.microsoft.com/office/drawing/2014/main" id="{9B9A794E-A0AD-8E7E-B062-5465322E0C86}"/>
              </a:ext>
            </a:extLst>
          </p:cNvPr>
          <p:cNvGrpSpPr>
            <a:grpSpLocks/>
          </p:cNvGrpSpPr>
          <p:nvPr/>
        </p:nvGrpSpPr>
        <p:grpSpPr>
          <a:xfrm>
            <a:off x="429035" y="2416176"/>
            <a:ext cx="1807194" cy="184150"/>
            <a:chOff x="3567113" y="1381125"/>
            <a:chExt cx="1544637" cy="314326"/>
          </a:xfrm>
        </p:grpSpPr>
        <p:sp>
          <p:nvSpPr>
            <p:cNvPr id="1101" name="Rectangle 1100">
              <a:extLst>
                <a:ext uri="{FF2B5EF4-FFF2-40B4-BE49-F238E27FC236}">
                  <a16:creationId xmlns:a16="http://schemas.microsoft.com/office/drawing/2014/main" id="{A6AE94CD-4D15-4F56-79B4-0F3D57CCDB31}"/>
                </a:ext>
              </a:extLst>
            </p:cNvPr>
            <p:cNvSpPr>
              <a:spLocks/>
            </p:cNvSpPr>
            <p:nvPr/>
          </p:nvSpPr>
          <p:spPr>
            <a:xfrm>
              <a:off x="3567113" y="1381126"/>
              <a:ext cx="1544637" cy="314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200" b="1">
                  <a:solidFill>
                    <a:schemeClr val="tx1"/>
                  </a:solidFill>
                </a:rPr>
                <a:t>Select Check</a:t>
              </a:r>
            </a:p>
          </p:txBody>
        </p:sp>
        <p:cxnSp>
          <p:nvCxnSpPr>
            <p:cNvPr id="1102" name="Straight Connector 1101">
              <a:extLst>
                <a:ext uri="{FF2B5EF4-FFF2-40B4-BE49-F238E27FC236}">
                  <a16:creationId xmlns:a16="http://schemas.microsoft.com/office/drawing/2014/main" id="{3C7A6D5D-9AD0-4019-CE64-172FBDB946C2}"/>
                </a:ext>
              </a:extLst>
            </p:cNvPr>
            <p:cNvCxnSpPr>
              <a:cxnSpLocks/>
            </p:cNvCxnSpPr>
            <p:nvPr/>
          </p:nvCxnSpPr>
          <p:spPr>
            <a:xfrm>
              <a:off x="3567113" y="1381125"/>
              <a:ext cx="0" cy="314325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3" name="Rectangle: Rounded Corners 1102">
            <a:extLst>
              <a:ext uri="{FF2B5EF4-FFF2-40B4-BE49-F238E27FC236}">
                <a16:creationId xmlns:a16="http://schemas.microsoft.com/office/drawing/2014/main" id="{B31C731C-9894-7C7C-3E83-984FC13EE290}"/>
              </a:ext>
            </a:extLst>
          </p:cNvPr>
          <p:cNvSpPr>
            <a:spLocks/>
          </p:cNvSpPr>
          <p:nvPr/>
        </p:nvSpPr>
        <p:spPr>
          <a:xfrm>
            <a:off x="429036" y="2651126"/>
            <a:ext cx="2729045" cy="3256187"/>
          </a:xfrm>
          <a:prstGeom prst="roundRect">
            <a:avLst>
              <a:gd name="adj" fmla="val 614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107" name="Rectangle: Rounded Corners 1106">
            <a:extLst>
              <a:ext uri="{FF2B5EF4-FFF2-40B4-BE49-F238E27FC236}">
                <a16:creationId xmlns:a16="http://schemas.microsoft.com/office/drawing/2014/main" id="{E475CC67-0FD3-9901-543A-EC8280AACF2B}"/>
              </a:ext>
            </a:extLst>
          </p:cNvPr>
          <p:cNvSpPr>
            <a:spLocks/>
          </p:cNvSpPr>
          <p:nvPr/>
        </p:nvSpPr>
        <p:spPr>
          <a:xfrm>
            <a:off x="2819878" y="2416175"/>
            <a:ext cx="338202" cy="184150"/>
          </a:xfrm>
          <a:prstGeom prst="roundRect">
            <a:avLst>
              <a:gd name="adj" fmla="val 19564"/>
            </a:avLst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90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108" name="Rectangle 1107">
            <a:extLst>
              <a:ext uri="{FF2B5EF4-FFF2-40B4-BE49-F238E27FC236}">
                <a16:creationId xmlns:a16="http://schemas.microsoft.com/office/drawing/2014/main" id="{799E2A18-F6F8-1C07-D129-A5ABCE030403}"/>
              </a:ext>
            </a:extLst>
          </p:cNvPr>
          <p:cNvSpPr/>
          <p:nvPr/>
        </p:nvSpPr>
        <p:spPr>
          <a:xfrm>
            <a:off x="429035" y="5950743"/>
            <a:ext cx="547278" cy="169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b="1">
                <a:solidFill>
                  <a:schemeClr val="tx1"/>
                </a:solidFill>
              </a:rPr>
              <a:t>47 checks</a:t>
            </a:r>
          </a:p>
        </p:txBody>
      </p:sp>
      <p:graphicFrame>
        <p:nvGraphicFramePr>
          <p:cNvPr id="1111" name="Table 1111">
            <a:extLst>
              <a:ext uri="{FF2B5EF4-FFF2-40B4-BE49-F238E27FC236}">
                <a16:creationId xmlns:a16="http://schemas.microsoft.com/office/drawing/2014/main" id="{472B198A-2FE9-DECA-2EAD-E3920D74D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454067"/>
              </p:ext>
            </p:extLst>
          </p:nvPr>
        </p:nvGraphicFramePr>
        <p:xfrm>
          <a:off x="429035" y="2651126"/>
          <a:ext cx="2729046" cy="3256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45">
                  <a:extLst>
                    <a:ext uri="{9D8B030D-6E8A-4147-A177-3AD203B41FA5}">
                      <a16:colId xmlns:a16="http://schemas.microsoft.com/office/drawing/2014/main" val="254782275"/>
                    </a:ext>
                  </a:extLst>
                </a:gridCol>
                <a:gridCol w="2403701">
                  <a:extLst>
                    <a:ext uri="{9D8B030D-6E8A-4147-A177-3AD203B41FA5}">
                      <a16:colId xmlns:a16="http://schemas.microsoft.com/office/drawing/2014/main" val="4279233142"/>
                    </a:ext>
                  </a:extLst>
                </a:gridCol>
              </a:tblGrid>
              <a:tr h="135674"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260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Project Revenue Recognized but…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4589623"/>
                  </a:ext>
                </a:extLst>
              </a:tr>
              <a:tr h="135674"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262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Project Stage is Active signed, Ac…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528164"/>
                  </a:ext>
                </a:extLst>
              </a:tr>
              <a:tr h="135674"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263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Project Has No Engagement Man…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6627849"/>
                  </a:ext>
                </a:extLst>
              </a:tr>
              <a:tr h="135674"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264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Project’s Time Contract Terms are…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351542"/>
                  </a:ext>
                </a:extLst>
              </a:tr>
              <a:tr h="135674"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270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Project Person Hours Booked Are…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359790"/>
                  </a:ext>
                </a:extLst>
              </a:tr>
              <a:tr h="135674"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271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Project Resource Rate is Not </a:t>
                      </a:r>
                      <a:r>
                        <a:rPr lang="en-US" sz="800" b="0" err="1">
                          <a:solidFill>
                            <a:schemeClr val="tx1"/>
                          </a:solidFill>
                        </a:rPr>
                        <a:t>Equ</a:t>
                      </a:r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175450"/>
                  </a:ext>
                </a:extLst>
              </a:tr>
              <a:tr h="135674"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272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Project Pipeline Notes are Missing…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468289"/>
                  </a:ext>
                </a:extLst>
              </a:tr>
              <a:tr h="135674"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273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Engagement has no Associated…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714230"/>
                  </a:ext>
                </a:extLst>
              </a:tr>
              <a:tr h="135674"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274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Project Resource 1 Individual Sal…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034887"/>
                  </a:ext>
                </a:extLst>
              </a:tr>
              <a:tr h="135674"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275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Project Resource 1 Individual Ma…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82350"/>
                  </a:ext>
                </a:extLst>
              </a:tr>
              <a:tr h="135674"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276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Project Resource 1 Team Sales P…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621309"/>
                  </a:ext>
                </a:extLst>
              </a:tr>
              <a:tr h="135674"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277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Project Resource 1 Team Margin…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860685"/>
                  </a:ext>
                </a:extLst>
              </a:tr>
              <a:tr h="135674"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278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Project Resource 2 Team Sales P…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707267"/>
                  </a:ext>
                </a:extLst>
              </a:tr>
              <a:tr h="135674"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279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Project Resource 2 Team Margin…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117870"/>
                  </a:ext>
                </a:extLst>
              </a:tr>
              <a:tr h="135674"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280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Project Resource 3 Team Sales P…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808248"/>
                  </a:ext>
                </a:extLst>
              </a:tr>
              <a:tr h="135674"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281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Project Resource 3 Team Margin…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135653"/>
                  </a:ext>
                </a:extLst>
              </a:tr>
              <a:tr h="135674"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282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Project Resource 4 Team Sales P…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471328"/>
                  </a:ext>
                </a:extLst>
              </a:tr>
              <a:tr h="135674"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283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Project Resource 4 Team Margin…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723016"/>
                  </a:ext>
                </a:extLst>
              </a:tr>
              <a:tr h="135674"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284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Project Resource 5 Team Sales P…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251544"/>
                  </a:ext>
                </a:extLst>
              </a:tr>
              <a:tr h="135674"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285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Project Resource 5 Team Margin…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6821"/>
                  </a:ext>
                </a:extLst>
              </a:tr>
              <a:tr h="135674"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288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Project Description Required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370908"/>
                  </a:ext>
                </a:extLst>
              </a:tr>
              <a:tr h="135674"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289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Purchase Order Required at </a:t>
                      </a:r>
                      <a:r>
                        <a:rPr lang="en-US" sz="800" b="0" err="1">
                          <a:solidFill>
                            <a:schemeClr val="tx1"/>
                          </a:solidFill>
                        </a:rPr>
                        <a:t>Cont</a:t>
                      </a:r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955662"/>
                  </a:ext>
                </a:extLst>
              </a:tr>
              <a:tr h="135674"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chemeClr val="bg1"/>
                          </a:solidFill>
                        </a:rPr>
                        <a:t>290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</a:rPr>
                        <a:t>Milestone is Achieved But Invoice…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303173"/>
                  </a:ext>
                </a:extLst>
              </a:tr>
              <a:tr h="135674"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291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Milestones Required for a Billable…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046559"/>
                  </a:ext>
                </a:extLst>
              </a:tr>
            </a:tbl>
          </a:graphicData>
        </a:graphic>
      </p:graphicFrame>
      <p:grpSp>
        <p:nvGrpSpPr>
          <p:cNvPr id="1119" name="Group 1118">
            <a:extLst>
              <a:ext uri="{FF2B5EF4-FFF2-40B4-BE49-F238E27FC236}">
                <a16:creationId xmlns:a16="http://schemas.microsoft.com/office/drawing/2014/main" id="{332CA123-2032-B171-1DB6-2E4912D9B86C}"/>
              </a:ext>
            </a:extLst>
          </p:cNvPr>
          <p:cNvGrpSpPr/>
          <p:nvPr/>
        </p:nvGrpSpPr>
        <p:grpSpPr>
          <a:xfrm>
            <a:off x="2961166" y="1560513"/>
            <a:ext cx="175900" cy="174626"/>
            <a:chOff x="11414919" y="1859757"/>
            <a:chExt cx="254254" cy="252412"/>
          </a:xfrm>
        </p:grpSpPr>
        <p:sp>
          <p:nvSpPr>
            <p:cNvPr id="1120" name="Rectangle: Rounded Corners 1119">
              <a:extLst>
                <a:ext uri="{FF2B5EF4-FFF2-40B4-BE49-F238E27FC236}">
                  <a16:creationId xmlns:a16="http://schemas.microsoft.com/office/drawing/2014/main" id="{C77C50F0-9DCD-5DA0-5F76-34EB47DF2346}"/>
                </a:ext>
              </a:extLst>
            </p:cNvPr>
            <p:cNvSpPr/>
            <p:nvPr/>
          </p:nvSpPr>
          <p:spPr>
            <a:xfrm>
              <a:off x="11414919" y="1859757"/>
              <a:ext cx="254254" cy="25241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id="{FB61A3F4-1CE3-4DFA-A73C-F71AE34C5C3B}"/>
                </a:ext>
              </a:extLst>
            </p:cNvPr>
            <p:cNvSpPr/>
            <p:nvPr/>
          </p:nvSpPr>
          <p:spPr>
            <a:xfrm>
              <a:off x="11486086" y="1963103"/>
              <a:ext cx="111920" cy="45720"/>
            </a:xfrm>
            <a:custGeom>
              <a:avLst/>
              <a:gdLst>
                <a:gd name="connsiteX0" fmla="*/ 0 w 111919"/>
                <a:gd name="connsiteY0" fmla="*/ 0 h 57150"/>
                <a:gd name="connsiteX1" fmla="*/ 57150 w 111919"/>
                <a:gd name="connsiteY1" fmla="*/ 57150 h 57150"/>
                <a:gd name="connsiteX2" fmla="*/ 111919 w 111919"/>
                <a:gd name="connsiteY2" fmla="*/ 238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19" h="57150">
                  <a:moveTo>
                    <a:pt x="0" y="0"/>
                  </a:moveTo>
                  <a:lnTo>
                    <a:pt x="57150" y="57150"/>
                  </a:lnTo>
                  <a:lnTo>
                    <a:pt x="111919" y="2381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2" name="Group 1121">
            <a:extLst>
              <a:ext uri="{FF2B5EF4-FFF2-40B4-BE49-F238E27FC236}">
                <a16:creationId xmlns:a16="http://schemas.microsoft.com/office/drawing/2014/main" id="{FCB78380-2BCD-74D8-18E5-48F037E943BB}"/>
              </a:ext>
            </a:extLst>
          </p:cNvPr>
          <p:cNvGrpSpPr/>
          <p:nvPr/>
        </p:nvGrpSpPr>
        <p:grpSpPr>
          <a:xfrm>
            <a:off x="2961166" y="2116138"/>
            <a:ext cx="175900" cy="174626"/>
            <a:chOff x="11414919" y="1859757"/>
            <a:chExt cx="254254" cy="252412"/>
          </a:xfrm>
        </p:grpSpPr>
        <p:sp>
          <p:nvSpPr>
            <p:cNvPr id="1123" name="Rectangle: Rounded Corners 1122">
              <a:extLst>
                <a:ext uri="{FF2B5EF4-FFF2-40B4-BE49-F238E27FC236}">
                  <a16:creationId xmlns:a16="http://schemas.microsoft.com/office/drawing/2014/main" id="{04BA9589-D5C8-4A2B-D423-39274B9DE22D}"/>
                </a:ext>
              </a:extLst>
            </p:cNvPr>
            <p:cNvSpPr/>
            <p:nvPr/>
          </p:nvSpPr>
          <p:spPr>
            <a:xfrm>
              <a:off x="11414919" y="1859757"/>
              <a:ext cx="254254" cy="25241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26853673-7B2B-2F48-99EF-3FDF2C5B1313}"/>
                </a:ext>
              </a:extLst>
            </p:cNvPr>
            <p:cNvSpPr/>
            <p:nvPr/>
          </p:nvSpPr>
          <p:spPr>
            <a:xfrm>
              <a:off x="11486086" y="1963103"/>
              <a:ext cx="111920" cy="45720"/>
            </a:xfrm>
            <a:custGeom>
              <a:avLst/>
              <a:gdLst>
                <a:gd name="connsiteX0" fmla="*/ 0 w 111919"/>
                <a:gd name="connsiteY0" fmla="*/ 0 h 57150"/>
                <a:gd name="connsiteX1" fmla="*/ 57150 w 111919"/>
                <a:gd name="connsiteY1" fmla="*/ 57150 h 57150"/>
                <a:gd name="connsiteX2" fmla="*/ 111919 w 111919"/>
                <a:gd name="connsiteY2" fmla="*/ 238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19" h="57150">
                  <a:moveTo>
                    <a:pt x="0" y="0"/>
                  </a:moveTo>
                  <a:lnTo>
                    <a:pt x="57150" y="57150"/>
                  </a:lnTo>
                  <a:lnTo>
                    <a:pt x="111919" y="2381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5C61691-5151-9143-14F5-0F015C95BCB4}"/>
              </a:ext>
            </a:extLst>
          </p:cNvPr>
          <p:cNvGrpSpPr/>
          <p:nvPr/>
        </p:nvGrpSpPr>
        <p:grpSpPr>
          <a:xfrm>
            <a:off x="8696820" y="3280436"/>
            <a:ext cx="175900" cy="174626"/>
            <a:chOff x="11414919" y="1859757"/>
            <a:chExt cx="254254" cy="25241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070A0F8-FAAC-603D-AD23-7B1F696F2D7D}"/>
                </a:ext>
              </a:extLst>
            </p:cNvPr>
            <p:cNvSpPr/>
            <p:nvPr/>
          </p:nvSpPr>
          <p:spPr>
            <a:xfrm>
              <a:off x="11414919" y="1859757"/>
              <a:ext cx="254254" cy="25241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01A0EC4-6232-9D1A-28E6-8C1B179AD921}"/>
                </a:ext>
              </a:extLst>
            </p:cNvPr>
            <p:cNvSpPr/>
            <p:nvPr/>
          </p:nvSpPr>
          <p:spPr>
            <a:xfrm>
              <a:off x="11486086" y="1963103"/>
              <a:ext cx="111920" cy="45720"/>
            </a:xfrm>
            <a:custGeom>
              <a:avLst/>
              <a:gdLst>
                <a:gd name="connsiteX0" fmla="*/ 0 w 111919"/>
                <a:gd name="connsiteY0" fmla="*/ 0 h 57150"/>
                <a:gd name="connsiteX1" fmla="*/ 57150 w 111919"/>
                <a:gd name="connsiteY1" fmla="*/ 57150 h 57150"/>
                <a:gd name="connsiteX2" fmla="*/ 111919 w 111919"/>
                <a:gd name="connsiteY2" fmla="*/ 238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19" h="57150">
                  <a:moveTo>
                    <a:pt x="0" y="0"/>
                  </a:moveTo>
                  <a:lnTo>
                    <a:pt x="57150" y="57150"/>
                  </a:lnTo>
                  <a:lnTo>
                    <a:pt x="111919" y="2381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D7F4A2B-81A9-E475-FE5C-82FDA74A7947}"/>
              </a:ext>
            </a:extLst>
          </p:cNvPr>
          <p:cNvSpPr>
            <a:spLocks/>
          </p:cNvSpPr>
          <p:nvPr/>
        </p:nvSpPr>
        <p:spPr>
          <a:xfrm>
            <a:off x="9286633" y="3582127"/>
            <a:ext cx="2436780" cy="3083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/>
            </a:solidFill>
          </a:ln>
          <a:effectLst>
            <a:outerShdw blurRad="635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Test Check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5142FF-712B-BC25-B8DB-50E4090D5C8B}"/>
              </a:ext>
            </a:extLst>
          </p:cNvPr>
          <p:cNvGrpSpPr/>
          <p:nvPr/>
        </p:nvGrpSpPr>
        <p:grpSpPr>
          <a:xfrm>
            <a:off x="8696820" y="1666194"/>
            <a:ext cx="175900" cy="174626"/>
            <a:chOff x="11414919" y="1859757"/>
            <a:chExt cx="254254" cy="25241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24BC225-10A5-50F4-FF73-56DDEB23CF68}"/>
                </a:ext>
              </a:extLst>
            </p:cNvPr>
            <p:cNvSpPr/>
            <p:nvPr/>
          </p:nvSpPr>
          <p:spPr>
            <a:xfrm>
              <a:off x="11414919" y="1859757"/>
              <a:ext cx="254254" cy="25241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3A9CDA4-ACB1-C783-A8E6-0175FECACF83}"/>
                </a:ext>
              </a:extLst>
            </p:cNvPr>
            <p:cNvSpPr/>
            <p:nvPr/>
          </p:nvSpPr>
          <p:spPr>
            <a:xfrm>
              <a:off x="11486086" y="1963103"/>
              <a:ext cx="111920" cy="45720"/>
            </a:xfrm>
            <a:custGeom>
              <a:avLst/>
              <a:gdLst>
                <a:gd name="connsiteX0" fmla="*/ 0 w 111919"/>
                <a:gd name="connsiteY0" fmla="*/ 0 h 57150"/>
                <a:gd name="connsiteX1" fmla="*/ 57150 w 111919"/>
                <a:gd name="connsiteY1" fmla="*/ 57150 h 57150"/>
                <a:gd name="connsiteX2" fmla="*/ 111919 w 111919"/>
                <a:gd name="connsiteY2" fmla="*/ 238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19" h="57150">
                  <a:moveTo>
                    <a:pt x="0" y="0"/>
                  </a:moveTo>
                  <a:lnTo>
                    <a:pt x="57150" y="57150"/>
                  </a:lnTo>
                  <a:lnTo>
                    <a:pt x="111919" y="2381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9A44980-CFFA-622A-E5BB-19321A7B9856}"/>
              </a:ext>
            </a:extLst>
          </p:cNvPr>
          <p:cNvGrpSpPr/>
          <p:nvPr/>
        </p:nvGrpSpPr>
        <p:grpSpPr>
          <a:xfrm>
            <a:off x="6426175" y="3640620"/>
            <a:ext cx="1807194" cy="230981"/>
            <a:chOff x="3567113" y="1381125"/>
            <a:chExt cx="1544637" cy="3143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712EFB9-9090-8AC6-5FDB-1A61ABE52769}"/>
                </a:ext>
              </a:extLst>
            </p:cNvPr>
            <p:cNvSpPr>
              <a:spLocks/>
            </p:cNvSpPr>
            <p:nvPr/>
          </p:nvSpPr>
          <p:spPr>
            <a:xfrm>
              <a:off x="3567113" y="1381126"/>
              <a:ext cx="1544637" cy="314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200" b="1">
                  <a:solidFill>
                    <a:schemeClr val="tx1"/>
                  </a:solidFill>
                </a:rPr>
                <a:t>Alert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6E8A6DC-CB9F-772D-6C20-605D5B2D0EF1}"/>
                </a:ext>
              </a:extLst>
            </p:cNvPr>
            <p:cNvCxnSpPr>
              <a:cxnSpLocks/>
            </p:cNvCxnSpPr>
            <p:nvPr/>
          </p:nvCxnSpPr>
          <p:spPr>
            <a:xfrm>
              <a:off x="3567113" y="1381125"/>
              <a:ext cx="0" cy="314325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EB9899F-2EE1-73AB-F396-83202E564EA9}"/>
              </a:ext>
            </a:extLst>
          </p:cNvPr>
          <p:cNvSpPr>
            <a:spLocks/>
          </p:cNvSpPr>
          <p:nvPr/>
        </p:nvSpPr>
        <p:spPr>
          <a:xfrm>
            <a:off x="6426175" y="3935897"/>
            <a:ext cx="1162713" cy="267171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Cynthia Logan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7893848-95CF-13B7-7F2C-1FBE5D582880}"/>
              </a:ext>
            </a:extLst>
          </p:cNvPr>
          <p:cNvSpPr/>
          <p:nvPr/>
        </p:nvSpPr>
        <p:spPr>
          <a:xfrm>
            <a:off x="7358258" y="3973150"/>
            <a:ext cx="175900" cy="174626"/>
          </a:xfrm>
          <a:prstGeom prst="roundRect">
            <a:avLst>
              <a:gd name="adj" fmla="val 7926"/>
            </a:avLst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1270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893633C-0E82-D6D6-86C1-A615C43E8A6D}"/>
              </a:ext>
            </a:extLst>
          </p:cNvPr>
          <p:cNvGrpSpPr/>
          <p:nvPr/>
        </p:nvGrpSpPr>
        <p:grpSpPr>
          <a:xfrm>
            <a:off x="7793223" y="3640620"/>
            <a:ext cx="1807194" cy="230981"/>
            <a:chOff x="3567113" y="1381125"/>
            <a:chExt cx="1544637" cy="31432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B44079E-6959-BB30-1FD2-CF2CF863D533}"/>
                </a:ext>
              </a:extLst>
            </p:cNvPr>
            <p:cNvSpPr>
              <a:spLocks/>
            </p:cNvSpPr>
            <p:nvPr/>
          </p:nvSpPr>
          <p:spPr>
            <a:xfrm>
              <a:off x="3567113" y="1381126"/>
              <a:ext cx="1544637" cy="314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200" b="1">
                  <a:solidFill>
                    <a:schemeClr val="tx1"/>
                  </a:solidFill>
                </a:rPr>
                <a:t>Frequency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4079BDE-3184-B86F-03FC-E292B1AF8CD9}"/>
                </a:ext>
              </a:extLst>
            </p:cNvPr>
            <p:cNvCxnSpPr>
              <a:cxnSpLocks/>
            </p:cNvCxnSpPr>
            <p:nvPr/>
          </p:nvCxnSpPr>
          <p:spPr>
            <a:xfrm>
              <a:off x="3567113" y="1381125"/>
              <a:ext cx="0" cy="314325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D25C2F19-A670-BF3B-5108-5ACE9288F89B}"/>
              </a:ext>
            </a:extLst>
          </p:cNvPr>
          <p:cNvSpPr>
            <a:spLocks/>
          </p:cNvSpPr>
          <p:nvPr/>
        </p:nvSpPr>
        <p:spPr>
          <a:xfrm>
            <a:off x="7776446" y="3935897"/>
            <a:ext cx="1162713" cy="267171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>
                <a:solidFill>
                  <a:schemeClr val="tx1"/>
                </a:solidFill>
              </a:rPr>
              <a:t>Daily</a:t>
            </a:r>
          </a:p>
        </p:txBody>
      </p:sp>
      <p:sp>
        <p:nvSpPr>
          <p:cNvPr id="1025" name="Rectangle: Rounded Corners 1024">
            <a:extLst>
              <a:ext uri="{FF2B5EF4-FFF2-40B4-BE49-F238E27FC236}">
                <a16:creationId xmlns:a16="http://schemas.microsoft.com/office/drawing/2014/main" id="{0F768935-BFEF-AADA-C6D0-3C6193AB3EAF}"/>
              </a:ext>
            </a:extLst>
          </p:cNvPr>
          <p:cNvSpPr/>
          <p:nvPr/>
        </p:nvSpPr>
        <p:spPr>
          <a:xfrm>
            <a:off x="8696819" y="3972015"/>
            <a:ext cx="175900" cy="174626"/>
          </a:xfrm>
          <a:prstGeom prst="roundRect">
            <a:avLst>
              <a:gd name="adj" fmla="val 7926"/>
            </a:avLst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1270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027" name="Oval 1026">
            <a:extLst>
              <a:ext uri="{FF2B5EF4-FFF2-40B4-BE49-F238E27FC236}">
                <a16:creationId xmlns:a16="http://schemas.microsoft.com/office/drawing/2014/main" id="{133C390F-5DEE-0368-9979-6F5AA8D3A7E0}"/>
              </a:ext>
            </a:extLst>
          </p:cNvPr>
          <p:cNvSpPr/>
          <p:nvPr/>
        </p:nvSpPr>
        <p:spPr>
          <a:xfrm>
            <a:off x="6159741" y="3647984"/>
            <a:ext cx="230503" cy="2305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33" name="Oval 1032">
            <a:extLst>
              <a:ext uri="{FF2B5EF4-FFF2-40B4-BE49-F238E27FC236}">
                <a16:creationId xmlns:a16="http://schemas.microsoft.com/office/drawing/2014/main" id="{380DF949-2DF4-F8D2-2AEC-FCE470CF6181}"/>
              </a:ext>
            </a:extLst>
          </p:cNvPr>
          <p:cNvSpPr/>
          <p:nvPr/>
        </p:nvSpPr>
        <p:spPr>
          <a:xfrm>
            <a:off x="7529877" y="3647984"/>
            <a:ext cx="230503" cy="2305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34" name="Oval 1033">
            <a:extLst>
              <a:ext uri="{FF2B5EF4-FFF2-40B4-BE49-F238E27FC236}">
                <a16:creationId xmlns:a16="http://schemas.microsoft.com/office/drawing/2014/main" id="{448AE0EF-86FA-2FFC-E0DA-60ED051056B3}"/>
              </a:ext>
            </a:extLst>
          </p:cNvPr>
          <p:cNvSpPr/>
          <p:nvPr/>
        </p:nvSpPr>
        <p:spPr>
          <a:xfrm>
            <a:off x="6147002" y="1975013"/>
            <a:ext cx="230503" cy="2305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87A8CAD4-5D1A-8083-9EA8-13C29276C0B0}"/>
              </a:ext>
            </a:extLst>
          </p:cNvPr>
          <p:cNvGrpSpPr/>
          <p:nvPr/>
        </p:nvGrpSpPr>
        <p:grpSpPr>
          <a:xfrm>
            <a:off x="8696820" y="2590145"/>
            <a:ext cx="175900" cy="174626"/>
            <a:chOff x="11414919" y="1859757"/>
            <a:chExt cx="254254" cy="252412"/>
          </a:xfrm>
        </p:grpSpPr>
        <p:sp>
          <p:nvSpPr>
            <p:cNvPr id="1040" name="Rectangle: Rounded Corners 1039">
              <a:extLst>
                <a:ext uri="{FF2B5EF4-FFF2-40B4-BE49-F238E27FC236}">
                  <a16:creationId xmlns:a16="http://schemas.microsoft.com/office/drawing/2014/main" id="{6BF8C226-E217-0641-32FB-3785C230A12F}"/>
                </a:ext>
              </a:extLst>
            </p:cNvPr>
            <p:cNvSpPr/>
            <p:nvPr/>
          </p:nvSpPr>
          <p:spPr>
            <a:xfrm>
              <a:off x="11414919" y="1859757"/>
              <a:ext cx="254254" cy="25241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9EB9F278-E123-7E07-43B0-68C656AE4665}"/>
                </a:ext>
              </a:extLst>
            </p:cNvPr>
            <p:cNvSpPr/>
            <p:nvPr/>
          </p:nvSpPr>
          <p:spPr>
            <a:xfrm>
              <a:off x="11486086" y="1963103"/>
              <a:ext cx="111920" cy="45720"/>
            </a:xfrm>
            <a:custGeom>
              <a:avLst/>
              <a:gdLst>
                <a:gd name="connsiteX0" fmla="*/ 0 w 111919"/>
                <a:gd name="connsiteY0" fmla="*/ 0 h 57150"/>
                <a:gd name="connsiteX1" fmla="*/ 57150 w 111919"/>
                <a:gd name="connsiteY1" fmla="*/ 57150 h 57150"/>
                <a:gd name="connsiteX2" fmla="*/ 111919 w 111919"/>
                <a:gd name="connsiteY2" fmla="*/ 238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19" h="57150">
                  <a:moveTo>
                    <a:pt x="0" y="0"/>
                  </a:moveTo>
                  <a:lnTo>
                    <a:pt x="57150" y="57150"/>
                  </a:lnTo>
                  <a:lnTo>
                    <a:pt x="111919" y="2381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2" name="Oval 1041">
            <a:extLst>
              <a:ext uri="{FF2B5EF4-FFF2-40B4-BE49-F238E27FC236}">
                <a16:creationId xmlns:a16="http://schemas.microsoft.com/office/drawing/2014/main" id="{6C23D817-1E84-1E62-ECAB-84BF28D6E8BA}"/>
              </a:ext>
            </a:extLst>
          </p:cNvPr>
          <p:cNvSpPr/>
          <p:nvPr/>
        </p:nvSpPr>
        <p:spPr>
          <a:xfrm>
            <a:off x="6149822" y="1319106"/>
            <a:ext cx="230503" cy="2305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46" name="Oval 1045">
            <a:extLst>
              <a:ext uri="{FF2B5EF4-FFF2-40B4-BE49-F238E27FC236}">
                <a16:creationId xmlns:a16="http://schemas.microsoft.com/office/drawing/2014/main" id="{40C804C8-67B4-A6C0-2319-511B2DAF9932}"/>
              </a:ext>
            </a:extLst>
          </p:cNvPr>
          <p:cNvSpPr/>
          <p:nvPr/>
        </p:nvSpPr>
        <p:spPr>
          <a:xfrm>
            <a:off x="9001190" y="4667404"/>
            <a:ext cx="230503" cy="2305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047" name="Graphic 1046" descr="Clipboard with solid fill">
            <a:extLst>
              <a:ext uri="{FF2B5EF4-FFF2-40B4-BE49-F238E27FC236}">
                <a16:creationId xmlns:a16="http://schemas.microsoft.com/office/drawing/2014/main" id="{92F645E7-2E14-4C9B-7798-CC8187402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5106" y="3979062"/>
            <a:ext cx="164849" cy="164849"/>
          </a:xfrm>
          <a:prstGeom prst="rect">
            <a:avLst/>
          </a:prstGeom>
        </p:spPr>
      </p:pic>
      <p:pic>
        <p:nvPicPr>
          <p:cNvPr id="1048" name="Graphic 1047" descr="Clipboard with solid fill">
            <a:extLst>
              <a:ext uri="{FF2B5EF4-FFF2-40B4-BE49-F238E27FC236}">
                <a16:creationId xmlns:a16="http://schemas.microsoft.com/office/drawing/2014/main" id="{44BCE617-FDBC-DF3B-F03D-B7439CD4E6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66217" y="3977633"/>
            <a:ext cx="164849" cy="164849"/>
          </a:xfrm>
          <a:prstGeom prst="rect">
            <a:avLst/>
          </a:prstGeom>
        </p:spPr>
      </p:pic>
      <p:pic>
        <p:nvPicPr>
          <p:cNvPr id="1052" name="Graphic 1051" descr="Badge Question Mark with solid fill">
            <a:extLst>
              <a:ext uri="{FF2B5EF4-FFF2-40B4-BE49-F238E27FC236}">
                <a16:creationId xmlns:a16="http://schemas.microsoft.com/office/drawing/2014/main" id="{998313F0-8F2D-D8A9-C057-35F442F2A9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76130" y="1798369"/>
            <a:ext cx="140240" cy="140240"/>
          </a:xfrm>
          <a:prstGeom prst="rect">
            <a:avLst/>
          </a:prstGeom>
        </p:spPr>
      </p:pic>
      <p:pic>
        <p:nvPicPr>
          <p:cNvPr id="1082" name="Graphic 1081" descr="Badge Question Mark with solid fill">
            <a:extLst>
              <a:ext uri="{FF2B5EF4-FFF2-40B4-BE49-F238E27FC236}">
                <a16:creationId xmlns:a16="http://schemas.microsoft.com/office/drawing/2014/main" id="{3D718D6F-C78A-1B37-A9C7-A482A00122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66021" y="2471445"/>
            <a:ext cx="140240" cy="140240"/>
          </a:xfrm>
          <a:prstGeom prst="rect">
            <a:avLst/>
          </a:prstGeom>
        </p:spPr>
      </p:pic>
      <p:pic>
        <p:nvPicPr>
          <p:cNvPr id="1085" name="Graphic 1084" descr="Badge Question Mark with solid fill">
            <a:extLst>
              <a:ext uri="{FF2B5EF4-FFF2-40B4-BE49-F238E27FC236}">
                <a16:creationId xmlns:a16="http://schemas.microsoft.com/office/drawing/2014/main" id="{E2C2C151-04A3-35D7-481C-6AAC4C3DA0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40340" y="1439124"/>
            <a:ext cx="140240" cy="140240"/>
          </a:xfrm>
          <a:prstGeom prst="rect">
            <a:avLst/>
          </a:prstGeom>
        </p:spPr>
      </p:pic>
      <p:pic>
        <p:nvPicPr>
          <p:cNvPr id="1090" name="Graphic 1089" descr="Badge Question Mark with solid fill">
            <a:extLst>
              <a:ext uri="{FF2B5EF4-FFF2-40B4-BE49-F238E27FC236}">
                <a16:creationId xmlns:a16="http://schemas.microsoft.com/office/drawing/2014/main" id="{FC2E680B-AFD9-C4CB-4EB4-1A63486DD9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86082" y="2847008"/>
            <a:ext cx="140240" cy="140240"/>
          </a:xfrm>
          <a:prstGeom prst="rect">
            <a:avLst/>
          </a:prstGeom>
        </p:spPr>
      </p:pic>
      <p:pic>
        <p:nvPicPr>
          <p:cNvPr id="1091" name="Graphic 1090" descr="Badge Question Mark with solid fill">
            <a:extLst>
              <a:ext uri="{FF2B5EF4-FFF2-40B4-BE49-F238E27FC236}">
                <a16:creationId xmlns:a16="http://schemas.microsoft.com/office/drawing/2014/main" id="{A8D23E09-C8CB-EF06-0FE0-2C89CE3E8F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75328" y="3949757"/>
            <a:ext cx="140240" cy="140240"/>
          </a:xfrm>
          <a:prstGeom prst="rect">
            <a:avLst/>
          </a:prstGeom>
        </p:spPr>
      </p:pic>
      <p:pic>
        <p:nvPicPr>
          <p:cNvPr id="1092" name="Graphic 1091" descr="Badge Question Mark with solid fill">
            <a:extLst>
              <a:ext uri="{FF2B5EF4-FFF2-40B4-BE49-F238E27FC236}">
                <a16:creationId xmlns:a16="http://schemas.microsoft.com/office/drawing/2014/main" id="{B20251AD-1B50-1FDE-2F8C-B3F1B397FF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65708" y="4002765"/>
            <a:ext cx="140240" cy="140240"/>
          </a:xfrm>
          <a:prstGeom prst="rect">
            <a:avLst/>
          </a:prstGeom>
        </p:spPr>
      </p:pic>
      <p:pic>
        <p:nvPicPr>
          <p:cNvPr id="1093" name="Graphic 1092" descr="Badge Question Mark with solid fill">
            <a:extLst>
              <a:ext uri="{FF2B5EF4-FFF2-40B4-BE49-F238E27FC236}">
                <a16:creationId xmlns:a16="http://schemas.microsoft.com/office/drawing/2014/main" id="{4887B3B8-9235-8AF4-DFD5-E5D72B7873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37587" y="3997209"/>
            <a:ext cx="140240" cy="140240"/>
          </a:xfrm>
          <a:prstGeom prst="rect">
            <a:avLst/>
          </a:prstGeom>
        </p:spPr>
      </p:pic>
      <p:pic>
        <p:nvPicPr>
          <p:cNvPr id="1094" name="Graphic 1093" descr="Badge Question Mark with solid fill">
            <a:extLst>
              <a:ext uri="{FF2B5EF4-FFF2-40B4-BE49-F238E27FC236}">
                <a16:creationId xmlns:a16="http://schemas.microsoft.com/office/drawing/2014/main" id="{95150BB1-853B-9A4A-D831-9D6D4921BE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76202" y="1686596"/>
            <a:ext cx="140240" cy="140240"/>
          </a:xfrm>
          <a:prstGeom prst="rect">
            <a:avLst/>
          </a:prstGeom>
        </p:spPr>
      </p:pic>
      <p:pic>
        <p:nvPicPr>
          <p:cNvPr id="1095" name="Graphic 1094" descr="Badge Question Mark with solid fill">
            <a:extLst>
              <a:ext uri="{FF2B5EF4-FFF2-40B4-BE49-F238E27FC236}">
                <a16:creationId xmlns:a16="http://schemas.microsoft.com/office/drawing/2014/main" id="{326A8F02-9D0A-4682-C69C-8ED642A576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65708" y="3310230"/>
            <a:ext cx="140240" cy="140240"/>
          </a:xfrm>
          <a:prstGeom prst="rect">
            <a:avLst/>
          </a:prstGeom>
        </p:spPr>
      </p:pic>
      <p:pic>
        <p:nvPicPr>
          <p:cNvPr id="1104" name="Graphic 1103" descr="Badge Question Mark with solid fill">
            <a:extLst>
              <a:ext uri="{FF2B5EF4-FFF2-40B4-BE49-F238E27FC236}">
                <a16:creationId xmlns:a16="http://schemas.microsoft.com/office/drawing/2014/main" id="{F92D026C-7B9C-A513-8328-49FF0D29F2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50942" y="1927658"/>
            <a:ext cx="140240" cy="140240"/>
          </a:xfrm>
          <a:prstGeom prst="rect">
            <a:avLst/>
          </a:prstGeom>
        </p:spPr>
      </p:pic>
      <p:pic>
        <p:nvPicPr>
          <p:cNvPr id="1105" name="Graphic 1104" descr="Badge Question Mark with solid fill">
            <a:extLst>
              <a:ext uri="{FF2B5EF4-FFF2-40B4-BE49-F238E27FC236}">
                <a16:creationId xmlns:a16="http://schemas.microsoft.com/office/drawing/2014/main" id="{40E3AFEE-D194-24D9-59B3-815DEF55D7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40340" y="2398706"/>
            <a:ext cx="140240" cy="140240"/>
          </a:xfrm>
          <a:prstGeom prst="rect">
            <a:avLst/>
          </a:prstGeom>
        </p:spPr>
      </p:pic>
      <p:pic>
        <p:nvPicPr>
          <p:cNvPr id="1106" name="Graphic 1105" descr="Badge Question Mark with solid fill">
            <a:extLst>
              <a:ext uri="{FF2B5EF4-FFF2-40B4-BE49-F238E27FC236}">
                <a16:creationId xmlns:a16="http://schemas.microsoft.com/office/drawing/2014/main" id="{7E86ACE0-67A2-2684-CA7F-D3000185CE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42507" y="4717148"/>
            <a:ext cx="140240" cy="14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4" name="Picture 1113" descr="A picture containing text, person, dressed&#10;&#10;Description automatically generated">
            <a:extLst>
              <a:ext uri="{FF2B5EF4-FFF2-40B4-BE49-F238E27FC236}">
                <a16:creationId xmlns:a16="http://schemas.microsoft.com/office/drawing/2014/main" id="{BFC375CA-8C12-6194-B582-EBAE119D81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3" b="12103"/>
          <a:stretch/>
        </p:blipFill>
        <p:spPr>
          <a:xfrm>
            <a:off x="0" y="1079698"/>
            <a:ext cx="12191238" cy="5197929"/>
          </a:xfrm>
          <a:custGeom>
            <a:avLst/>
            <a:gdLst>
              <a:gd name="connsiteX0" fmla="*/ 0 w 12191238"/>
              <a:gd name="connsiteY0" fmla="*/ 0 h 5197929"/>
              <a:gd name="connsiteX1" fmla="*/ 12191238 w 12191238"/>
              <a:gd name="connsiteY1" fmla="*/ 0 h 5197929"/>
              <a:gd name="connsiteX2" fmla="*/ 12191238 w 12191238"/>
              <a:gd name="connsiteY2" fmla="*/ 5197929 h 5197929"/>
              <a:gd name="connsiteX3" fmla="*/ 0 w 12191238"/>
              <a:gd name="connsiteY3" fmla="*/ 5197929 h 519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238" h="5197929">
                <a:moveTo>
                  <a:pt x="0" y="0"/>
                </a:moveTo>
                <a:lnTo>
                  <a:pt x="12191238" y="0"/>
                </a:lnTo>
                <a:lnTo>
                  <a:pt x="12191238" y="5197929"/>
                </a:lnTo>
                <a:lnTo>
                  <a:pt x="0" y="5197929"/>
                </a:lnTo>
                <a:close/>
              </a:path>
            </a:pathLst>
          </a:cu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4F9481B-F918-E22F-1721-A356CEE59B79}"/>
              </a:ext>
            </a:extLst>
          </p:cNvPr>
          <p:cNvGrpSpPr/>
          <p:nvPr/>
        </p:nvGrpSpPr>
        <p:grpSpPr>
          <a:xfrm>
            <a:off x="0" y="0"/>
            <a:ext cx="12192000" cy="1088571"/>
            <a:chOff x="0" y="0"/>
            <a:chExt cx="12192000" cy="108857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ECBA12-448E-7155-85A9-8A8EA2FAE4EC}"/>
                </a:ext>
              </a:extLst>
            </p:cNvPr>
            <p:cNvSpPr>
              <a:spLocks/>
            </p:cNvSpPr>
            <p:nvPr/>
          </p:nvSpPr>
          <p:spPr>
            <a:xfrm>
              <a:off x="5381626" y="0"/>
              <a:ext cx="6810374" cy="10885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4A387A6-D2A6-CBE9-1B5F-1B97FD275B8C}"/>
                </a:ext>
              </a:extLst>
            </p:cNvPr>
            <p:cNvSpPr>
              <a:spLocks/>
            </p:cNvSpPr>
            <p:nvPr/>
          </p:nvSpPr>
          <p:spPr>
            <a:xfrm>
              <a:off x="304800" y="0"/>
              <a:ext cx="7203566" cy="1088571"/>
            </a:xfrm>
            <a:custGeom>
              <a:avLst/>
              <a:gdLst>
                <a:gd name="connsiteX0" fmla="*/ 0 w 7203566"/>
                <a:gd name="connsiteY0" fmla="*/ 0 h 1088571"/>
                <a:gd name="connsiteX1" fmla="*/ 7203566 w 7203566"/>
                <a:gd name="connsiteY1" fmla="*/ 0 h 1088571"/>
                <a:gd name="connsiteX2" fmla="*/ 6572195 w 7203566"/>
                <a:gd name="connsiteY2" fmla="*/ 1088571 h 1088571"/>
                <a:gd name="connsiteX3" fmla="*/ 0 w 7203566"/>
                <a:gd name="connsiteY3" fmla="*/ 1088571 h 108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3566" h="1088571">
                  <a:moveTo>
                    <a:pt x="0" y="0"/>
                  </a:moveTo>
                  <a:lnTo>
                    <a:pt x="7203566" y="0"/>
                  </a:lnTo>
                  <a:lnTo>
                    <a:pt x="6572195" y="1088571"/>
                  </a:lnTo>
                  <a:lnTo>
                    <a:pt x="0" y="108857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633EF7D-BB20-E4B7-B0D7-6A8C8FD346AD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7203566" cy="1088571"/>
            </a:xfrm>
            <a:custGeom>
              <a:avLst/>
              <a:gdLst>
                <a:gd name="connsiteX0" fmla="*/ 0 w 7203566"/>
                <a:gd name="connsiteY0" fmla="*/ 0 h 1088571"/>
                <a:gd name="connsiteX1" fmla="*/ 7203566 w 7203566"/>
                <a:gd name="connsiteY1" fmla="*/ 0 h 1088571"/>
                <a:gd name="connsiteX2" fmla="*/ 6572195 w 7203566"/>
                <a:gd name="connsiteY2" fmla="*/ 1088571 h 1088571"/>
                <a:gd name="connsiteX3" fmla="*/ 0 w 7203566"/>
                <a:gd name="connsiteY3" fmla="*/ 1088571 h 108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3566" h="1088571">
                  <a:moveTo>
                    <a:pt x="0" y="0"/>
                  </a:moveTo>
                  <a:lnTo>
                    <a:pt x="7203566" y="0"/>
                  </a:lnTo>
                  <a:lnTo>
                    <a:pt x="6572195" y="1088571"/>
                  </a:lnTo>
                  <a:lnTo>
                    <a:pt x="0" y="10885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400">
                <a:solidFill>
                  <a:schemeClr val="bg1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58EF924-C5FA-E72E-58F3-BB1E686D142F}"/>
                </a:ext>
              </a:extLst>
            </p:cNvPr>
            <p:cNvGrpSpPr/>
            <p:nvPr/>
          </p:nvGrpSpPr>
          <p:grpSpPr>
            <a:xfrm>
              <a:off x="571499" y="257852"/>
              <a:ext cx="5676899" cy="572867"/>
              <a:chOff x="571499" y="309562"/>
              <a:chExt cx="5676899" cy="572867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499A2C3-FA32-34A9-B25C-06B97CAA2234}"/>
                  </a:ext>
                </a:extLst>
              </p:cNvPr>
              <p:cNvSpPr/>
              <p:nvPr/>
            </p:nvSpPr>
            <p:spPr>
              <a:xfrm>
                <a:off x="1448751" y="318998"/>
                <a:ext cx="4799647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IN" sz="3600" b="1">
                    <a:solidFill>
                      <a:schemeClr val="bg1"/>
                    </a:solidFill>
                    <a:latin typeface="+mj-lt"/>
                  </a:rPr>
                  <a:t>Login and Setup Screens</a:t>
                </a:r>
                <a:endParaRPr lang="en-US" sz="3600" b="1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D537C2F-F479-983C-009B-512A64FAB7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71499" y="309562"/>
                <a:ext cx="738189" cy="572867"/>
              </a:xfrm>
              <a:prstGeom prst="rect">
                <a:avLst/>
              </a:prstGeom>
            </p:spPr>
          </p:pic>
        </p:grpSp>
      </p:grp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5383BAE0-147C-C09D-5921-6A92A7C12B86}"/>
              </a:ext>
            </a:extLst>
          </p:cNvPr>
          <p:cNvSpPr>
            <a:spLocks/>
          </p:cNvSpPr>
          <p:nvPr/>
        </p:nvSpPr>
        <p:spPr>
          <a:xfrm>
            <a:off x="0" y="6286501"/>
            <a:ext cx="12192000" cy="5714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054" name="Footer Placeholder 62">
            <a:extLst>
              <a:ext uri="{FF2B5EF4-FFF2-40B4-BE49-F238E27FC236}">
                <a16:creationId xmlns:a16="http://schemas.microsoft.com/office/drawing/2014/main" id="{F06CC04D-DAEB-5C0B-599C-113386FA9FF8}"/>
              </a:ext>
            </a:extLst>
          </p:cNvPr>
          <p:cNvSpPr txBox="1">
            <a:spLocks/>
          </p:cNvSpPr>
          <p:nvPr/>
        </p:nvSpPr>
        <p:spPr>
          <a:xfrm>
            <a:off x="576949" y="6431207"/>
            <a:ext cx="2388475" cy="20774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B92861-3A1C-4426-8D61-0A17CC150404}" type="slidenum">
              <a:rPr lang="en-US" sz="8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r>
              <a:rPr lang="en-US" sz="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Confidential rGen Materials</a:t>
            </a:r>
          </a:p>
        </p:txBody>
      </p:sp>
      <p:grpSp>
        <p:nvGrpSpPr>
          <p:cNvPr id="1094" name="Group 1093">
            <a:extLst>
              <a:ext uri="{FF2B5EF4-FFF2-40B4-BE49-F238E27FC236}">
                <a16:creationId xmlns:a16="http://schemas.microsoft.com/office/drawing/2014/main" id="{9D51CB4E-2BF6-8BF3-F60A-6FB15011F3D1}"/>
              </a:ext>
            </a:extLst>
          </p:cNvPr>
          <p:cNvGrpSpPr/>
          <p:nvPr/>
        </p:nvGrpSpPr>
        <p:grpSpPr>
          <a:xfrm>
            <a:off x="304800" y="1355859"/>
            <a:ext cx="2804904" cy="2860540"/>
            <a:chOff x="1201946" y="1355860"/>
            <a:chExt cx="2804904" cy="286054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1B9B07C-035A-005A-4366-6B82D453AF7B}"/>
                </a:ext>
              </a:extLst>
            </p:cNvPr>
            <p:cNvSpPr/>
            <p:nvPr/>
          </p:nvSpPr>
          <p:spPr>
            <a:xfrm>
              <a:off x="1217334" y="1355860"/>
              <a:ext cx="2789516" cy="2860540"/>
            </a:xfrm>
            <a:prstGeom prst="roundRect">
              <a:avLst>
                <a:gd name="adj" fmla="val 1270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B28CD94B-2751-C656-6277-CAF9EE73D16D}"/>
                </a:ext>
              </a:extLst>
            </p:cNvPr>
            <p:cNvSpPr>
              <a:spLocks/>
            </p:cNvSpPr>
            <p:nvPr/>
          </p:nvSpPr>
          <p:spPr>
            <a:xfrm>
              <a:off x="1378181" y="1727619"/>
              <a:ext cx="2457219" cy="315796"/>
            </a:xfrm>
            <a:prstGeom prst="roundRect">
              <a:avLst>
                <a:gd name="adj" fmla="val 24384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50">
                  <a:solidFill>
                    <a:schemeClr val="tx1"/>
                  </a:solidFill>
                </a:rPr>
                <a:t>cynthia@compuserve.com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E64130D-C650-146E-7CE8-4335B3B98C6F}"/>
                </a:ext>
              </a:extLst>
            </p:cNvPr>
            <p:cNvSpPr txBox="1"/>
            <p:nvPr/>
          </p:nvSpPr>
          <p:spPr>
            <a:xfrm>
              <a:off x="1378181" y="1423835"/>
              <a:ext cx="108667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</a:rPr>
                <a:t>Login Name</a:t>
              </a:r>
            </a:p>
          </p:txBody>
        </p:sp>
        <p:sp>
          <p:nvSpPr>
            <p:cNvPr id="1130" name="TextBox 1129">
              <a:extLst>
                <a:ext uri="{FF2B5EF4-FFF2-40B4-BE49-F238E27FC236}">
                  <a16:creationId xmlns:a16="http://schemas.microsoft.com/office/drawing/2014/main" id="{0C920B22-B055-C234-E721-1AE70076C221}"/>
                </a:ext>
              </a:extLst>
            </p:cNvPr>
            <p:cNvSpPr txBox="1"/>
            <p:nvPr/>
          </p:nvSpPr>
          <p:spPr>
            <a:xfrm>
              <a:off x="1201946" y="1789133"/>
              <a:ext cx="235962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>
                <a:spcAft>
                  <a:spcPts val="400"/>
                </a:spcAft>
              </a:pPr>
              <a:r>
                <a:rPr lang="en-US" sz="800">
                  <a:solidFill>
                    <a:srgbClr val="FF0000"/>
                  </a:solidFill>
                </a:rPr>
                <a:t>*</a:t>
              </a:r>
            </a:p>
          </p:txBody>
        </p:sp>
        <p:sp>
          <p:nvSpPr>
            <p:cNvPr id="1131" name="TextBox 1130">
              <a:extLst>
                <a:ext uri="{FF2B5EF4-FFF2-40B4-BE49-F238E27FC236}">
                  <a16:creationId xmlns:a16="http://schemas.microsoft.com/office/drawing/2014/main" id="{DF56987A-17DD-659D-3306-D74639A2E90A}"/>
                </a:ext>
              </a:extLst>
            </p:cNvPr>
            <p:cNvSpPr txBox="1"/>
            <p:nvPr/>
          </p:nvSpPr>
          <p:spPr>
            <a:xfrm>
              <a:off x="1221581" y="2499571"/>
              <a:ext cx="235962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>
                <a:spcAft>
                  <a:spcPts val="400"/>
                </a:spcAft>
              </a:pPr>
              <a:r>
                <a:rPr lang="en-US" sz="800">
                  <a:solidFill>
                    <a:srgbClr val="FF0000"/>
                  </a:solidFill>
                </a:rPr>
                <a:t>*</a:t>
              </a:r>
            </a:p>
          </p:txBody>
        </p:sp>
        <p:pic>
          <p:nvPicPr>
            <p:cNvPr id="1144" name="Graphic 1143" descr="Badge Question Mark with solid fill">
              <a:extLst>
                <a:ext uri="{FF2B5EF4-FFF2-40B4-BE49-F238E27FC236}">
                  <a16:creationId xmlns:a16="http://schemas.microsoft.com/office/drawing/2014/main" id="{EE184167-AFD1-288D-7C37-9AF2A2885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46878" y="1818547"/>
              <a:ext cx="140240" cy="140240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5C5E9AC-2A55-6845-E970-47807F4F5EA8}"/>
                </a:ext>
              </a:extLst>
            </p:cNvPr>
            <p:cNvSpPr/>
            <p:nvPr/>
          </p:nvSpPr>
          <p:spPr>
            <a:xfrm>
              <a:off x="3601783" y="1798204"/>
              <a:ext cx="175900" cy="174626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9C80E1-365D-C07D-BED3-122AF7F185B5}"/>
                </a:ext>
              </a:extLst>
            </p:cNvPr>
            <p:cNvSpPr/>
            <p:nvPr/>
          </p:nvSpPr>
          <p:spPr>
            <a:xfrm>
              <a:off x="3651018" y="1869702"/>
              <a:ext cx="77429" cy="31630"/>
            </a:xfrm>
            <a:custGeom>
              <a:avLst/>
              <a:gdLst>
                <a:gd name="connsiteX0" fmla="*/ 0 w 111919"/>
                <a:gd name="connsiteY0" fmla="*/ 0 h 57150"/>
                <a:gd name="connsiteX1" fmla="*/ 57150 w 111919"/>
                <a:gd name="connsiteY1" fmla="*/ 57150 h 57150"/>
                <a:gd name="connsiteX2" fmla="*/ 111919 w 111919"/>
                <a:gd name="connsiteY2" fmla="*/ 238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19" h="57150">
                  <a:moveTo>
                    <a:pt x="0" y="0"/>
                  </a:moveTo>
                  <a:lnTo>
                    <a:pt x="57150" y="57150"/>
                  </a:lnTo>
                  <a:lnTo>
                    <a:pt x="111919" y="2381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A2CB7CE4-B3B9-C4E6-2DA7-14086D2706CD}"/>
                </a:ext>
              </a:extLst>
            </p:cNvPr>
            <p:cNvSpPr>
              <a:spLocks/>
            </p:cNvSpPr>
            <p:nvPr/>
          </p:nvSpPr>
          <p:spPr>
            <a:xfrm>
              <a:off x="1378181" y="2432688"/>
              <a:ext cx="2457219" cy="315796"/>
            </a:xfrm>
            <a:prstGeom prst="roundRect">
              <a:avLst>
                <a:gd name="adj" fmla="val 24384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50">
                  <a:solidFill>
                    <a:schemeClr val="tx1"/>
                  </a:solidFill>
                </a:rPr>
                <a:t>******************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AD4D404-F4B9-C800-D8AD-42F886100B28}"/>
                </a:ext>
              </a:extLst>
            </p:cNvPr>
            <p:cNvSpPr txBox="1"/>
            <p:nvPr/>
          </p:nvSpPr>
          <p:spPr>
            <a:xfrm>
              <a:off x="1378181" y="2128904"/>
              <a:ext cx="108667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</a:rPr>
                <a:t>Password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6280EAF3-DF41-BB88-F778-155D4A797FB5}"/>
                </a:ext>
              </a:extLst>
            </p:cNvPr>
            <p:cNvSpPr/>
            <p:nvPr/>
          </p:nvSpPr>
          <p:spPr>
            <a:xfrm>
              <a:off x="3601783" y="2503273"/>
              <a:ext cx="175900" cy="174626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E6E00EB-EE12-67E4-4428-AFFE928EDE44}"/>
                </a:ext>
              </a:extLst>
            </p:cNvPr>
            <p:cNvSpPr/>
            <p:nvPr/>
          </p:nvSpPr>
          <p:spPr>
            <a:xfrm>
              <a:off x="3651018" y="2570937"/>
              <a:ext cx="77429" cy="31630"/>
            </a:xfrm>
            <a:custGeom>
              <a:avLst/>
              <a:gdLst>
                <a:gd name="connsiteX0" fmla="*/ 0 w 111919"/>
                <a:gd name="connsiteY0" fmla="*/ 0 h 57150"/>
                <a:gd name="connsiteX1" fmla="*/ 57150 w 111919"/>
                <a:gd name="connsiteY1" fmla="*/ 57150 h 57150"/>
                <a:gd name="connsiteX2" fmla="*/ 111919 w 111919"/>
                <a:gd name="connsiteY2" fmla="*/ 238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19" h="57150">
                  <a:moveTo>
                    <a:pt x="0" y="0"/>
                  </a:moveTo>
                  <a:lnTo>
                    <a:pt x="57150" y="57150"/>
                  </a:lnTo>
                  <a:lnTo>
                    <a:pt x="111919" y="2381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Graphic 54" descr="Badge Question Mark with solid fill">
              <a:extLst>
                <a:ext uri="{FF2B5EF4-FFF2-40B4-BE49-F238E27FC236}">
                  <a16:creationId xmlns:a16="http://schemas.microsoft.com/office/drawing/2014/main" id="{ABF04AC9-00D0-3976-1ED5-617779046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46878" y="2503273"/>
              <a:ext cx="140240" cy="140240"/>
            </a:xfrm>
            <a:prstGeom prst="rect">
              <a:avLst/>
            </a:prstGeom>
          </p:spPr>
        </p:pic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79ABD2B6-5AD0-E517-40EC-702900D87F06}"/>
                </a:ext>
              </a:extLst>
            </p:cNvPr>
            <p:cNvSpPr>
              <a:spLocks/>
            </p:cNvSpPr>
            <p:nvPr/>
          </p:nvSpPr>
          <p:spPr>
            <a:xfrm>
              <a:off x="1388400" y="2851863"/>
              <a:ext cx="2447000" cy="30959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  <a:effectLst>
              <a:outerShdw blurRad="635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Login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86CF211F-66BA-FDC1-53D2-761525544EB8}"/>
                </a:ext>
              </a:extLst>
            </p:cNvPr>
            <p:cNvSpPr>
              <a:spLocks/>
            </p:cNvSpPr>
            <p:nvPr/>
          </p:nvSpPr>
          <p:spPr>
            <a:xfrm>
              <a:off x="1388400" y="3311507"/>
              <a:ext cx="2447000" cy="30959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  <a:effectLst>
              <a:outerShdw blurRad="635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Create Account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99714D3E-D33C-43FA-2F2A-B4EB759B605F}"/>
                </a:ext>
              </a:extLst>
            </p:cNvPr>
            <p:cNvSpPr>
              <a:spLocks/>
            </p:cNvSpPr>
            <p:nvPr/>
          </p:nvSpPr>
          <p:spPr>
            <a:xfrm>
              <a:off x="1388400" y="3759790"/>
              <a:ext cx="2447000" cy="30959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  <a:effectLst>
              <a:outerShdw blurRad="635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Forgot Password?</a:t>
              </a:r>
            </a:p>
          </p:txBody>
        </p:sp>
      </p:grpSp>
      <p:grpSp>
        <p:nvGrpSpPr>
          <p:cNvPr id="1095" name="Group 1094">
            <a:extLst>
              <a:ext uri="{FF2B5EF4-FFF2-40B4-BE49-F238E27FC236}">
                <a16:creationId xmlns:a16="http://schemas.microsoft.com/office/drawing/2014/main" id="{F3515A60-5B38-6D13-22E3-54D7F97EA7DE}"/>
              </a:ext>
            </a:extLst>
          </p:cNvPr>
          <p:cNvGrpSpPr/>
          <p:nvPr/>
        </p:nvGrpSpPr>
        <p:grpSpPr>
          <a:xfrm>
            <a:off x="3197889" y="1346983"/>
            <a:ext cx="2804904" cy="3044690"/>
            <a:chOff x="4332496" y="1355860"/>
            <a:chExt cx="2804904" cy="3044690"/>
          </a:xfrm>
        </p:grpSpPr>
        <p:sp>
          <p:nvSpPr>
            <p:cNvPr id="1046" name="Rectangle: Rounded Corners 1045">
              <a:extLst>
                <a:ext uri="{FF2B5EF4-FFF2-40B4-BE49-F238E27FC236}">
                  <a16:creationId xmlns:a16="http://schemas.microsoft.com/office/drawing/2014/main" id="{01145540-B06A-AE0E-631D-540E7A43D21A}"/>
                </a:ext>
              </a:extLst>
            </p:cNvPr>
            <p:cNvSpPr/>
            <p:nvPr/>
          </p:nvSpPr>
          <p:spPr>
            <a:xfrm>
              <a:off x="4347884" y="1355860"/>
              <a:ext cx="2789516" cy="3044690"/>
            </a:xfrm>
            <a:prstGeom prst="roundRect">
              <a:avLst>
                <a:gd name="adj" fmla="val 1270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047" name="Rectangle: Rounded Corners 1046">
              <a:extLst>
                <a:ext uri="{FF2B5EF4-FFF2-40B4-BE49-F238E27FC236}">
                  <a16:creationId xmlns:a16="http://schemas.microsoft.com/office/drawing/2014/main" id="{E5754190-6F68-540F-6DE2-5ED075DA9E1C}"/>
                </a:ext>
              </a:extLst>
            </p:cNvPr>
            <p:cNvSpPr>
              <a:spLocks/>
            </p:cNvSpPr>
            <p:nvPr/>
          </p:nvSpPr>
          <p:spPr>
            <a:xfrm>
              <a:off x="4508731" y="1727619"/>
              <a:ext cx="2457219" cy="315796"/>
            </a:xfrm>
            <a:prstGeom prst="roundRect">
              <a:avLst>
                <a:gd name="adj" fmla="val 24384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50">
                  <a:solidFill>
                    <a:schemeClr val="tx1"/>
                  </a:solidFill>
                </a:rPr>
                <a:t>cynthia@compuserve.com</a:t>
              </a:r>
            </a:p>
          </p:txBody>
        </p:sp>
        <p:sp>
          <p:nvSpPr>
            <p:cNvPr id="1048" name="TextBox 1047">
              <a:extLst>
                <a:ext uri="{FF2B5EF4-FFF2-40B4-BE49-F238E27FC236}">
                  <a16:creationId xmlns:a16="http://schemas.microsoft.com/office/drawing/2014/main" id="{117FCAE4-2C5D-595B-04A9-9919BE8AC5B8}"/>
                </a:ext>
              </a:extLst>
            </p:cNvPr>
            <p:cNvSpPr txBox="1"/>
            <p:nvPr/>
          </p:nvSpPr>
          <p:spPr>
            <a:xfrm>
              <a:off x="4508731" y="1423835"/>
              <a:ext cx="108667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</a:rPr>
                <a:t>Login Name</a:t>
              </a:r>
            </a:p>
          </p:txBody>
        </p:sp>
        <p:sp>
          <p:nvSpPr>
            <p:cNvPr id="1049" name="TextBox 1048">
              <a:extLst>
                <a:ext uri="{FF2B5EF4-FFF2-40B4-BE49-F238E27FC236}">
                  <a16:creationId xmlns:a16="http://schemas.microsoft.com/office/drawing/2014/main" id="{5CFF55E0-3B61-C3A4-4858-B7F57E2C4D7B}"/>
                </a:ext>
              </a:extLst>
            </p:cNvPr>
            <p:cNvSpPr txBox="1"/>
            <p:nvPr/>
          </p:nvSpPr>
          <p:spPr>
            <a:xfrm>
              <a:off x="4332496" y="1789133"/>
              <a:ext cx="235962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>
                <a:spcAft>
                  <a:spcPts val="400"/>
                </a:spcAft>
              </a:pPr>
              <a:r>
                <a:rPr lang="en-US" sz="800">
                  <a:solidFill>
                    <a:srgbClr val="FF0000"/>
                  </a:solidFill>
                </a:rPr>
                <a:t>*</a:t>
              </a:r>
            </a:p>
          </p:txBody>
        </p:sp>
        <p:sp>
          <p:nvSpPr>
            <p:cNvPr id="1050" name="TextBox 1049">
              <a:extLst>
                <a:ext uri="{FF2B5EF4-FFF2-40B4-BE49-F238E27FC236}">
                  <a16:creationId xmlns:a16="http://schemas.microsoft.com/office/drawing/2014/main" id="{FF1E2C45-055B-AB2E-305B-D03BD654E81B}"/>
                </a:ext>
              </a:extLst>
            </p:cNvPr>
            <p:cNvSpPr txBox="1"/>
            <p:nvPr/>
          </p:nvSpPr>
          <p:spPr>
            <a:xfrm>
              <a:off x="4352131" y="2449711"/>
              <a:ext cx="235962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>
                <a:spcAft>
                  <a:spcPts val="400"/>
                </a:spcAft>
              </a:pPr>
              <a:r>
                <a:rPr lang="en-US" sz="800">
                  <a:solidFill>
                    <a:srgbClr val="FF0000"/>
                  </a:solidFill>
                </a:rPr>
                <a:t>*</a:t>
              </a:r>
            </a:p>
          </p:txBody>
        </p:sp>
        <p:pic>
          <p:nvPicPr>
            <p:cNvPr id="1051" name="Graphic 1050" descr="Badge Question Mark with solid fill">
              <a:extLst>
                <a:ext uri="{FF2B5EF4-FFF2-40B4-BE49-F238E27FC236}">
                  <a16:creationId xmlns:a16="http://schemas.microsoft.com/office/drawing/2014/main" id="{6ED6A368-A548-138F-272B-D5758397B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77428" y="1818547"/>
              <a:ext cx="140240" cy="140240"/>
            </a:xfrm>
            <a:prstGeom prst="rect">
              <a:avLst/>
            </a:prstGeom>
          </p:spPr>
        </p:pic>
        <p:sp>
          <p:nvSpPr>
            <p:cNvPr id="1052" name="Rectangle: Rounded Corners 1051">
              <a:extLst>
                <a:ext uri="{FF2B5EF4-FFF2-40B4-BE49-F238E27FC236}">
                  <a16:creationId xmlns:a16="http://schemas.microsoft.com/office/drawing/2014/main" id="{3AE924A2-D5A6-5333-9F23-C32F226E5C67}"/>
                </a:ext>
              </a:extLst>
            </p:cNvPr>
            <p:cNvSpPr/>
            <p:nvPr/>
          </p:nvSpPr>
          <p:spPr>
            <a:xfrm>
              <a:off x="6732333" y="1798204"/>
              <a:ext cx="175900" cy="174626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A97E0EF6-894D-2FAB-11EB-89BC44E74953}"/>
                </a:ext>
              </a:extLst>
            </p:cNvPr>
            <p:cNvSpPr/>
            <p:nvPr/>
          </p:nvSpPr>
          <p:spPr>
            <a:xfrm>
              <a:off x="6781568" y="1869702"/>
              <a:ext cx="77429" cy="31630"/>
            </a:xfrm>
            <a:custGeom>
              <a:avLst/>
              <a:gdLst>
                <a:gd name="connsiteX0" fmla="*/ 0 w 111919"/>
                <a:gd name="connsiteY0" fmla="*/ 0 h 57150"/>
                <a:gd name="connsiteX1" fmla="*/ 57150 w 111919"/>
                <a:gd name="connsiteY1" fmla="*/ 57150 h 57150"/>
                <a:gd name="connsiteX2" fmla="*/ 111919 w 111919"/>
                <a:gd name="connsiteY2" fmla="*/ 238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19" h="57150">
                  <a:moveTo>
                    <a:pt x="0" y="0"/>
                  </a:moveTo>
                  <a:lnTo>
                    <a:pt x="57150" y="57150"/>
                  </a:lnTo>
                  <a:lnTo>
                    <a:pt x="111919" y="2381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: Rounded Corners 1055">
              <a:extLst>
                <a:ext uri="{FF2B5EF4-FFF2-40B4-BE49-F238E27FC236}">
                  <a16:creationId xmlns:a16="http://schemas.microsoft.com/office/drawing/2014/main" id="{26DC05F8-1884-6554-A0C1-699DE3050097}"/>
                </a:ext>
              </a:extLst>
            </p:cNvPr>
            <p:cNvSpPr>
              <a:spLocks/>
            </p:cNvSpPr>
            <p:nvPr/>
          </p:nvSpPr>
          <p:spPr>
            <a:xfrm>
              <a:off x="4508731" y="2382828"/>
              <a:ext cx="2457219" cy="315796"/>
            </a:xfrm>
            <a:prstGeom prst="roundRect">
              <a:avLst>
                <a:gd name="adj" fmla="val 24384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50">
                  <a:solidFill>
                    <a:schemeClr val="tx1"/>
                  </a:solidFill>
                </a:rPr>
                <a:t>******************</a:t>
              </a:r>
            </a:p>
          </p:txBody>
        </p:sp>
        <p:sp>
          <p:nvSpPr>
            <p:cNvPr id="1057" name="TextBox 1056">
              <a:extLst>
                <a:ext uri="{FF2B5EF4-FFF2-40B4-BE49-F238E27FC236}">
                  <a16:creationId xmlns:a16="http://schemas.microsoft.com/office/drawing/2014/main" id="{99478399-8A8E-3D6A-1ADC-6E85EC4CFC3F}"/>
                </a:ext>
              </a:extLst>
            </p:cNvPr>
            <p:cNvSpPr txBox="1"/>
            <p:nvPr/>
          </p:nvSpPr>
          <p:spPr>
            <a:xfrm>
              <a:off x="4508731" y="2079044"/>
              <a:ext cx="108667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</a:rPr>
                <a:t>Password</a:t>
              </a:r>
            </a:p>
          </p:txBody>
        </p:sp>
        <p:sp>
          <p:nvSpPr>
            <p:cNvPr id="1058" name="Rectangle: Rounded Corners 1057">
              <a:extLst>
                <a:ext uri="{FF2B5EF4-FFF2-40B4-BE49-F238E27FC236}">
                  <a16:creationId xmlns:a16="http://schemas.microsoft.com/office/drawing/2014/main" id="{FE1686D5-8CB3-A03F-0585-A8573465FBBE}"/>
                </a:ext>
              </a:extLst>
            </p:cNvPr>
            <p:cNvSpPr/>
            <p:nvPr/>
          </p:nvSpPr>
          <p:spPr>
            <a:xfrm>
              <a:off x="6732333" y="2453413"/>
              <a:ext cx="175900" cy="174626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5E42CDF7-89BB-CC02-621E-A3EC7197B35E}"/>
                </a:ext>
              </a:extLst>
            </p:cNvPr>
            <p:cNvSpPr/>
            <p:nvPr/>
          </p:nvSpPr>
          <p:spPr>
            <a:xfrm>
              <a:off x="6781568" y="2521077"/>
              <a:ext cx="77429" cy="31630"/>
            </a:xfrm>
            <a:custGeom>
              <a:avLst/>
              <a:gdLst>
                <a:gd name="connsiteX0" fmla="*/ 0 w 111919"/>
                <a:gd name="connsiteY0" fmla="*/ 0 h 57150"/>
                <a:gd name="connsiteX1" fmla="*/ 57150 w 111919"/>
                <a:gd name="connsiteY1" fmla="*/ 57150 h 57150"/>
                <a:gd name="connsiteX2" fmla="*/ 111919 w 111919"/>
                <a:gd name="connsiteY2" fmla="*/ 238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19" h="57150">
                  <a:moveTo>
                    <a:pt x="0" y="0"/>
                  </a:moveTo>
                  <a:lnTo>
                    <a:pt x="57150" y="57150"/>
                  </a:lnTo>
                  <a:lnTo>
                    <a:pt x="111919" y="2381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0" name="Graphic 1059" descr="Badge Question Mark with solid fill">
              <a:extLst>
                <a:ext uri="{FF2B5EF4-FFF2-40B4-BE49-F238E27FC236}">
                  <a16:creationId xmlns:a16="http://schemas.microsoft.com/office/drawing/2014/main" id="{03BFCB5C-ACFD-4101-1BD4-F255B6CC8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77428" y="2453413"/>
              <a:ext cx="140240" cy="140240"/>
            </a:xfrm>
            <a:prstGeom prst="rect">
              <a:avLst/>
            </a:prstGeom>
          </p:spPr>
        </p:pic>
        <p:sp>
          <p:nvSpPr>
            <p:cNvPr id="1062" name="Rectangle: Rounded Corners 1061">
              <a:extLst>
                <a:ext uri="{FF2B5EF4-FFF2-40B4-BE49-F238E27FC236}">
                  <a16:creationId xmlns:a16="http://schemas.microsoft.com/office/drawing/2014/main" id="{559BC495-BC76-31A0-4A66-7E05095DBD01}"/>
                </a:ext>
              </a:extLst>
            </p:cNvPr>
            <p:cNvSpPr>
              <a:spLocks/>
            </p:cNvSpPr>
            <p:nvPr/>
          </p:nvSpPr>
          <p:spPr>
            <a:xfrm>
              <a:off x="4518950" y="3952887"/>
              <a:ext cx="2447000" cy="30959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  <a:effectLst>
              <a:outerShdw blurRad="635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Cancel</a:t>
              </a:r>
            </a:p>
          </p:txBody>
        </p:sp>
        <p:sp>
          <p:nvSpPr>
            <p:cNvPr id="1064" name="Rectangle: Rounded Corners 1063">
              <a:extLst>
                <a:ext uri="{FF2B5EF4-FFF2-40B4-BE49-F238E27FC236}">
                  <a16:creationId xmlns:a16="http://schemas.microsoft.com/office/drawing/2014/main" id="{A0345D81-9A14-2D67-73B1-09D3E509649F}"/>
                </a:ext>
              </a:extLst>
            </p:cNvPr>
            <p:cNvSpPr>
              <a:spLocks/>
            </p:cNvSpPr>
            <p:nvPr/>
          </p:nvSpPr>
          <p:spPr>
            <a:xfrm>
              <a:off x="4518950" y="3484813"/>
              <a:ext cx="2447000" cy="30959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  <a:effectLst>
              <a:outerShdw blurRad="635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Create Account</a:t>
              </a:r>
            </a:p>
          </p:txBody>
        </p:sp>
        <p:sp>
          <p:nvSpPr>
            <p:cNvPr id="1065" name="TextBox 1064">
              <a:extLst>
                <a:ext uri="{FF2B5EF4-FFF2-40B4-BE49-F238E27FC236}">
                  <a16:creationId xmlns:a16="http://schemas.microsoft.com/office/drawing/2014/main" id="{613A4C73-9BC0-539E-92F1-34974FC6E0CD}"/>
                </a:ext>
              </a:extLst>
            </p:cNvPr>
            <p:cNvSpPr txBox="1"/>
            <p:nvPr/>
          </p:nvSpPr>
          <p:spPr>
            <a:xfrm>
              <a:off x="4352131" y="3139898"/>
              <a:ext cx="235962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>
                <a:spcAft>
                  <a:spcPts val="400"/>
                </a:spcAft>
              </a:pPr>
              <a:r>
                <a:rPr lang="en-US" sz="800">
                  <a:solidFill>
                    <a:srgbClr val="FF0000"/>
                  </a:solidFill>
                </a:rPr>
                <a:t>*</a:t>
              </a:r>
            </a:p>
          </p:txBody>
        </p:sp>
        <p:sp>
          <p:nvSpPr>
            <p:cNvPr id="1066" name="Rectangle: Rounded Corners 1065">
              <a:extLst>
                <a:ext uri="{FF2B5EF4-FFF2-40B4-BE49-F238E27FC236}">
                  <a16:creationId xmlns:a16="http://schemas.microsoft.com/office/drawing/2014/main" id="{45468C0E-FE21-E9D3-5975-7D2580ECFFA2}"/>
                </a:ext>
              </a:extLst>
            </p:cNvPr>
            <p:cNvSpPr>
              <a:spLocks/>
            </p:cNvSpPr>
            <p:nvPr/>
          </p:nvSpPr>
          <p:spPr>
            <a:xfrm>
              <a:off x="4508731" y="3073015"/>
              <a:ext cx="2457219" cy="315796"/>
            </a:xfrm>
            <a:prstGeom prst="roundRect">
              <a:avLst>
                <a:gd name="adj" fmla="val 24384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50">
                  <a:solidFill>
                    <a:schemeClr val="tx1"/>
                  </a:solidFill>
                </a:rPr>
                <a:t>******************</a:t>
              </a:r>
            </a:p>
          </p:txBody>
        </p:sp>
        <p:sp>
          <p:nvSpPr>
            <p:cNvPr id="1067" name="TextBox 1066">
              <a:extLst>
                <a:ext uri="{FF2B5EF4-FFF2-40B4-BE49-F238E27FC236}">
                  <a16:creationId xmlns:a16="http://schemas.microsoft.com/office/drawing/2014/main" id="{AC47AEA1-E030-4A4E-E2BF-01D89E37EC1E}"/>
                </a:ext>
              </a:extLst>
            </p:cNvPr>
            <p:cNvSpPr txBox="1"/>
            <p:nvPr/>
          </p:nvSpPr>
          <p:spPr>
            <a:xfrm>
              <a:off x="4508730" y="2769231"/>
              <a:ext cx="173966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</a:rPr>
                <a:t>Confirm Password</a:t>
              </a:r>
            </a:p>
          </p:txBody>
        </p:sp>
        <p:sp>
          <p:nvSpPr>
            <p:cNvPr id="1068" name="Rectangle: Rounded Corners 1067">
              <a:extLst>
                <a:ext uri="{FF2B5EF4-FFF2-40B4-BE49-F238E27FC236}">
                  <a16:creationId xmlns:a16="http://schemas.microsoft.com/office/drawing/2014/main" id="{3E08C177-974D-B810-487E-31661649A1C9}"/>
                </a:ext>
              </a:extLst>
            </p:cNvPr>
            <p:cNvSpPr/>
            <p:nvPr/>
          </p:nvSpPr>
          <p:spPr>
            <a:xfrm>
              <a:off x="6732333" y="3143600"/>
              <a:ext cx="175900" cy="174626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B9878BE7-9127-B89D-B0E1-E77BB82CC570}"/>
                </a:ext>
              </a:extLst>
            </p:cNvPr>
            <p:cNvSpPr/>
            <p:nvPr/>
          </p:nvSpPr>
          <p:spPr>
            <a:xfrm>
              <a:off x="6781568" y="3211264"/>
              <a:ext cx="77429" cy="31630"/>
            </a:xfrm>
            <a:custGeom>
              <a:avLst/>
              <a:gdLst>
                <a:gd name="connsiteX0" fmla="*/ 0 w 111919"/>
                <a:gd name="connsiteY0" fmla="*/ 0 h 57150"/>
                <a:gd name="connsiteX1" fmla="*/ 57150 w 111919"/>
                <a:gd name="connsiteY1" fmla="*/ 57150 h 57150"/>
                <a:gd name="connsiteX2" fmla="*/ 111919 w 111919"/>
                <a:gd name="connsiteY2" fmla="*/ 238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19" h="57150">
                  <a:moveTo>
                    <a:pt x="0" y="0"/>
                  </a:moveTo>
                  <a:lnTo>
                    <a:pt x="57150" y="57150"/>
                  </a:lnTo>
                  <a:lnTo>
                    <a:pt x="111919" y="2381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70" name="Graphic 1069" descr="Badge Question Mark with solid fill">
              <a:extLst>
                <a:ext uri="{FF2B5EF4-FFF2-40B4-BE49-F238E27FC236}">
                  <a16:creationId xmlns:a16="http://schemas.microsoft.com/office/drawing/2014/main" id="{702C04ED-67B7-06B3-2042-1BE27B873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77428" y="3143600"/>
              <a:ext cx="140240" cy="140240"/>
            </a:xfrm>
            <a:prstGeom prst="rect">
              <a:avLst/>
            </a:prstGeom>
          </p:spPr>
        </p:pic>
      </p:grpSp>
      <p:grpSp>
        <p:nvGrpSpPr>
          <p:cNvPr id="1093" name="Group 1092">
            <a:extLst>
              <a:ext uri="{FF2B5EF4-FFF2-40B4-BE49-F238E27FC236}">
                <a16:creationId xmlns:a16="http://schemas.microsoft.com/office/drawing/2014/main" id="{FE8A152E-B786-6F6B-1C78-691C6EF62A7D}"/>
              </a:ext>
            </a:extLst>
          </p:cNvPr>
          <p:cNvGrpSpPr/>
          <p:nvPr/>
        </p:nvGrpSpPr>
        <p:grpSpPr>
          <a:xfrm>
            <a:off x="6106366" y="1346983"/>
            <a:ext cx="2804904" cy="3044690"/>
            <a:chOff x="7508366" y="1355860"/>
            <a:chExt cx="2804904" cy="3044690"/>
          </a:xfrm>
        </p:grpSpPr>
        <p:sp>
          <p:nvSpPr>
            <p:cNvPr id="1071" name="Rectangle: Rounded Corners 1070">
              <a:extLst>
                <a:ext uri="{FF2B5EF4-FFF2-40B4-BE49-F238E27FC236}">
                  <a16:creationId xmlns:a16="http://schemas.microsoft.com/office/drawing/2014/main" id="{F7A9ECFE-56CB-239B-F3CB-46BC28AC6738}"/>
                </a:ext>
              </a:extLst>
            </p:cNvPr>
            <p:cNvSpPr/>
            <p:nvPr/>
          </p:nvSpPr>
          <p:spPr>
            <a:xfrm>
              <a:off x="7523754" y="1355860"/>
              <a:ext cx="2789516" cy="3044690"/>
            </a:xfrm>
            <a:prstGeom prst="roundRect">
              <a:avLst>
                <a:gd name="adj" fmla="val 1270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072" name="Rectangle: Rounded Corners 1071">
              <a:extLst>
                <a:ext uri="{FF2B5EF4-FFF2-40B4-BE49-F238E27FC236}">
                  <a16:creationId xmlns:a16="http://schemas.microsoft.com/office/drawing/2014/main" id="{08AF2A83-3E73-BA76-F23E-326CC305E1A9}"/>
                </a:ext>
              </a:extLst>
            </p:cNvPr>
            <p:cNvSpPr>
              <a:spLocks/>
            </p:cNvSpPr>
            <p:nvPr/>
          </p:nvSpPr>
          <p:spPr>
            <a:xfrm>
              <a:off x="7684601" y="1727619"/>
              <a:ext cx="2457219" cy="315796"/>
            </a:xfrm>
            <a:prstGeom prst="roundRect">
              <a:avLst>
                <a:gd name="adj" fmla="val 24384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50">
                  <a:solidFill>
                    <a:schemeClr val="tx1"/>
                  </a:solidFill>
                </a:rPr>
                <a:t>cynthia@compuserve.com</a:t>
              </a:r>
            </a:p>
          </p:txBody>
        </p:sp>
        <p:sp>
          <p:nvSpPr>
            <p:cNvPr id="1073" name="TextBox 1072">
              <a:extLst>
                <a:ext uri="{FF2B5EF4-FFF2-40B4-BE49-F238E27FC236}">
                  <a16:creationId xmlns:a16="http://schemas.microsoft.com/office/drawing/2014/main" id="{98AB1B84-A279-6870-549C-97100EC1AF07}"/>
                </a:ext>
              </a:extLst>
            </p:cNvPr>
            <p:cNvSpPr txBox="1"/>
            <p:nvPr/>
          </p:nvSpPr>
          <p:spPr>
            <a:xfrm>
              <a:off x="7684601" y="1423835"/>
              <a:ext cx="108667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</a:rPr>
                <a:t>Login Name</a:t>
              </a:r>
            </a:p>
          </p:txBody>
        </p:sp>
        <p:sp>
          <p:nvSpPr>
            <p:cNvPr id="1074" name="TextBox 1073">
              <a:extLst>
                <a:ext uri="{FF2B5EF4-FFF2-40B4-BE49-F238E27FC236}">
                  <a16:creationId xmlns:a16="http://schemas.microsoft.com/office/drawing/2014/main" id="{CE0F81A8-BE46-62EA-A86B-2EBAA2D5E409}"/>
                </a:ext>
              </a:extLst>
            </p:cNvPr>
            <p:cNvSpPr txBox="1"/>
            <p:nvPr/>
          </p:nvSpPr>
          <p:spPr>
            <a:xfrm>
              <a:off x="7508366" y="1789133"/>
              <a:ext cx="235962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>
                <a:spcAft>
                  <a:spcPts val="400"/>
                </a:spcAft>
              </a:pPr>
              <a:r>
                <a:rPr lang="en-US" sz="800">
                  <a:solidFill>
                    <a:srgbClr val="FF0000"/>
                  </a:solidFill>
                </a:rPr>
                <a:t>*</a:t>
              </a:r>
            </a:p>
          </p:txBody>
        </p:sp>
        <p:sp>
          <p:nvSpPr>
            <p:cNvPr id="1075" name="TextBox 1074">
              <a:extLst>
                <a:ext uri="{FF2B5EF4-FFF2-40B4-BE49-F238E27FC236}">
                  <a16:creationId xmlns:a16="http://schemas.microsoft.com/office/drawing/2014/main" id="{357599FE-3F0C-EC59-8D19-C83F0F23D76D}"/>
                </a:ext>
              </a:extLst>
            </p:cNvPr>
            <p:cNvSpPr txBox="1"/>
            <p:nvPr/>
          </p:nvSpPr>
          <p:spPr>
            <a:xfrm>
              <a:off x="7528001" y="2449711"/>
              <a:ext cx="235962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>
                <a:spcAft>
                  <a:spcPts val="400"/>
                </a:spcAft>
              </a:pPr>
              <a:r>
                <a:rPr lang="en-US" sz="800">
                  <a:solidFill>
                    <a:srgbClr val="FF0000"/>
                  </a:solidFill>
                </a:rPr>
                <a:t>*</a:t>
              </a:r>
            </a:p>
          </p:txBody>
        </p:sp>
        <p:pic>
          <p:nvPicPr>
            <p:cNvPr id="1076" name="Graphic 1075" descr="Badge Question Mark with solid fill">
              <a:extLst>
                <a:ext uri="{FF2B5EF4-FFF2-40B4-BE49-F238E27FC236}">
                  <a16:creationId xmlns:a16="http://schemas.microsoft.com/office/drawing/2014/main" id="{F66BEF1E-A8B9-5DA7-2E9D-830866C88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53298" y="1818547"/>
              <a:ext cx="140240" cy="140240"/>
            </a:xfrm>
            <a:prstGeom prst="rect">
              <a:avLst/>
            </a:prstGeom>
          </p:spPr>
        </p:pic>
        <p:sp>
          <p:nvSpPr>
            <p:cNvPr id="1077" name="Rectangle: Rounded Corners 1076">
              <a:extLst>
                <a:ext uri="{FF2B5EF4-FFF2-40B4-BE49-F238E27FC236}">
                  <a16:creationId xmlns:a16="http://schemas.microsoft.com/office/drawing/2014/main" id="{69BF9E64-D113-354D-18FF-54A6EDD361FD}"/>
                </a:ext>
              </a:extLst>
            </p:cNvPr>
            <p:cNvSpPr/>
            <p:nvPr/>
          </p:nvSpPr>
          <p:spPr>
            <a:xfrm>
              <a:off x="9908203" y="1798204"/>
              <a:ext cx="175900" cy="174626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9CEF530E-6EBA-F231-0904-E1060F33812D}"/>
                </a:ext>
              </a:extLst>
            </p:cNvPr>
            <p:cNvSpPr/>
            <p:nvPr/>
          </p:nvSpPr>
          <p:spPr>
            <a:xfrm>
              <a:off x="9957438" y="1869702"/>
              <a:ext cx="77429" cy="31630"/>
            </a:xfrm>
            <a:custGeom>
              <a:avLst/>
              <a:gdLst>
                <a:gd name="connsiteX0" fmla="*/ 0 w 111919"/>
                <a:gd name="connsiteY0" fmla="*/ 0 h 57150"/>
                <a:gd name="connsiteX1" fmla="*/ 57150 w 111919"/>
                <a:gd name="connsiteY1" fmla="*/ 57150 h 57150"/>
                <a:gd name="connsiteX2" fmla="*/ 111919 w 111919"/>
                <a:gd name="connsiteY2" fmla="*/ 238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19" h="57150">
                  <a:moveTo>
                    <a:pt x="0" y="0"/>
                  </a:moveTo>
                  <a:lnTo>
                    <a:pt x="57150" y="57150"/>
                  </a:lnTo>
                  <a:lnTo>
                    <a:pt x="111919" y="2381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Rectangle: Rounded Corners 1078">
              <a:extLst>
                <a:ext uri="{FF2B5EF4-FFF2-40B4-BE49-F238E27FC236}">
                  <a16:creationId xmlns:a16="http://schemas.microsoft.com/office/drawing/2014/main" id="{37756B46-298E-68B2-0480-5E3DEDA6C768}"/>
                </a:ext>
              </a:extLst>
            </p:cNvPr>
            <p:cNvSpPr>
              <a:spLocks/>
            </p:cNvSpPr>
            <p:nvPr/>
          </p:nvSpPr>
          <p:spPr>
            <a:xfrm>
              <a:off x="7684601" y="2382828"/>
              <a:ext cx="2457219" cy="315796"/>
            </a:xfrm>
            <a:prstGeom prst="roundRect">
              <a:avLst>
                <a:gd name="adj" fmla="val 24384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50">
                  <a:solidFill>
                    <a:schemeClr val="tx1"/>
                  </a:solidFill>
                </a:rPr>
                <a:t>******************</a:t>
              </a:r>
            </a:p>
          </p:txBody>
        </p:sp>
        <p:sp>
          <p:nvSpPr>
            <p:cNvPr id="1080" name="TextBox 1079">
              <a:extLst>
                <a:ext uri="{FF2B5EF4-FFF2-40B4-BE49-F238E27FC236}">
                  <a16:creationId xmlns:a16="http://schemas.microsoft.com/office/drawing/2014/main" id="{6DAB45F1-F066-6608-C3D3-62D96442CC40}"/>
                </a:ext>
              </a:extLst>
            </p:cNvPr>
            <p:cNvSpPr txBox="1"/>
            <p:nvPr/>
          </p:nvSpPr>
          <p:spPr>
            <a:xfrm>
              <a:off x="7684600" y="2079044"/>
              <a:ext cx="16562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</a:rPr>
                <a:t>New Password</a:t>
              </a:r>
            </a:p>
          </p:txBody>
        </p:sp>
        <p:sp>
          <p:nvSpPr>
            <p:cNvPr id="1081" name="Rectangle: Rounded Corners 1080">
              <a:extLst>
                <a:ext uri="{FF2B5EF4-FFF2-40B4-BE49-F238E27FC236}">
                  <a16:creationId xmlns:a16="http://schemas.microsoft.com/office/drawing/2014/main" id="{3B09087A-0B84-B21C-6792-2A8FDCABF231}"/>
                </a:ext>
              </a:extLst>
            </p:cNvPr>
            <p:cNvSpPr/>
            <p:nvPr/>
          </p:nvSpPr>
          <p:spPr>
            <a:xfrm>
              <a:off x="9908203" y="2453413"/>
              <a:ext cx="175900" cy="174626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91ABC05D-D92B-EFB4-7F7F-BC8721180777}"/>
                </a:ext>
              </a:extLst>
            </p:cNvPr>
            <p:cNvSpPr/>
            <p:nvPr/>
          </p:nvSpPr>
          <p:spPr>
            <a:xfrm>
              <a:off x="9957438" y="2521077"/>
              <a:ext cx="77429" cy="31630"/>
            </a:xfrm>
            <a:custGeom>
              <a:avLst/>
              <a:gdLst>
                <a:gd name="connsiteX0" fmla="*/ 0 w 111919"/>
                <a:gd name="connsiteY0" fmla="*/ 0 h 57150"/>
                <a:gd name="connsiteX1" fmla="*/ 57150 w 111919"/>
                <a:gd name="connsiteY1" fmla="*/ 57150 h 57150"/>
                <a:gd name="connsiteX2" fmla="*/ 111919 w 111919"/>
                <a:gd name="connsiteY2" fmla="*/ 238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19" h="57150">
                  <a:moveTo>
                    <a:pt x="0" y="0"/>
                  </a:moveTo>
                  <a:lnTo>
                    <a:pt x="57150" y="57150"/>
                  </a:lnTo>
                  <a:lnTo>
                    <a:pt x="111919" y="2381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83" name="Graphic 1082" descr="Badge Question Mark with solid fill">
              <a:extLst>
                <a:ext uri="{FF2B5EF4-FFF2-40B4-BE49-F238E27FC236}">
                  <a16:creationId xmlns:a16="http://schemas.microsoft.com/office/drawing/2014/main" id="{407C6CCD-D62D-F078-4379-AC321167C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53298" y="2453413"/>
              <a:ext cx="140240" cy="140240"/>
            </a:xfrm>
            <a:prstGeom prst="rect">
              <a:avLst/>
            </a:prstGeom>
          </p:spPr>
        </p:pic>
        <p:sp>
          <p:nvSpPr>
            <p:cNvPr id="1084" name="Rectangle: Rounded Corners 1083">
              <a:extLst>
                <a:ext uri="{FF2B5EF4-FFF2-40B4-BE49-F238E27FC236}">
                  <a16:creationId xmlns:a16="http://schemas.microsoft.com/office/drawing/2014/main" id="{2525FB0A-FFB8-7364-EB9C-848D4592AB24}"/>
                </a:ext>
              </a:extLst>
            </p:cNvPr>
            <p:cNvSpPr>
              <a:spLocks/>
            </p:cNvSpPr>
            <p:nvPr/>
          </p:nvSpPr>
          <p:spPr>
            <a:xfrm>
              <a:off x="7694820" y="3952887"/>
              <a:ext cx="2447000" cy="30959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  <a:effectLst>
              <a:outerShdw blurRad="635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Cancel</a:t>
              </a:r>
            </a:p>
          </p:txBody>
        </p:sp>
        <p:sp>
          <p:nvSpPr>
            <p:cNvPr id="1086" name="Rectangle: Rounded Corners 1085">
              <a:extLst>
                <a:ext uri="{FF2B5EF4-FFF2-40B4-BE49-F238E27FC236}">
                  <a16:creationId xmlns:a16="http://schemas.microsoft.com/office/drawing/2014/main" id="{80553C1B-19F9-1335-EF89-B4805013E9F6}"/>
                </a:ext>
              </a:extLst>
            </p:cNvPr>
            <p:cNvSpPr>
              <a:spLocks/>
            </p:cNvSpPr>
            <p:nvPr/>
          </p:nvSpPr>
          <p:spPr>
            <a:xfrm>
              <a:off x="7694820" y="3484813"/>
              <a:ext cx="2447000" cy="30959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  <a:effectLst>
              <a:outerShdw blurRad="635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Save</a:t>
              </a:r>
            </a:p>
          </p:txBody>
        </p:sp>
        <p:sp>
          <p:nvSpPr>
            <p:cNvPr id="1087" name="TextBox 1086">
              <a:extLst>
                <a:ext uri="{FF2B5EF4-FFF2-40B4-BE49-F238E27FC236}">
                  <a16:creationId xmlns:a16="http://schemas.microsoft.com/office/drawing/2014/main" id="{DCBA15A2-D71C-F616-B4FE-D16172AB1926}"/>
                </a:ext>
              </a:extLst>
            </p:cNvPr>
            <p:cNvSpPr txBox="1"/>
            <p:nvPr/>
          </p:nvSpPr>
          <p:spPr>
            <a:xfrm>
              <a:off x="7528001" y="3139898"/>
              <a:ext cx="235962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>
                <a:spcAft>
                  <a:spcPts val="400"/>
                </a:spcAft>
              </a:pPr>
              <a:r>
                <a:rPr lang="en-US" sz="800">
                  <a:solidFill>
                    <a:srgbClr val="FF0000"/>
                  </a:solidFill>
                </a:rPr>
                <a:t>*</a:t>
              </a:r>
            </a:p>
          </p:txBody>
        </p:sp>
        <p:sp>
          <p:nvSpPr>
            <p:cNvPr id="1088" name="Rectangle: Rounded Corners 1087">
              <a:extLst>
                <a:ext uri="{FF2B5EF4-FFF2-40B4-BE49-F238E27FC236}">
                  <a16:creationId xmlns:a16="http://schemas.microsoft.com/office/drawing/2014/main" id="{5C614220-526E-6AE9-5E21-72C1D52C96C9}"/>
                </a:ext>
              </a:extLst>
            </p:cNvPr>
            <p:cNvSpPr>
              <a:spLocks/>
            </p:cNvSpPr>
            <p:nvPr/>
          </p:nvSpPr>
          <p:spPr>
            <a:xfrm>
              <a:off x="7684601" y="3073015"/>
              <a:ext cx="2457219" cy="315796"/>
            </a:xfrm>
            <a:prstGeom prst="roundRect">
              <a:avLst>
                <a:gd name="adj" fmla="val 24384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50">
                  <a:solidFill>
                    <a:schemeClr val="tx1"/>
                  </a:solidFill>
                </a:rPr>
                <a:t>******************</a:t>
              </a:r>
            </a:p>
          </p:txBody>
        </p:sp>
        <p:sp>
          <p:nvSpPr>
            <p:cNvPr id="1089" name="TextBox 1088">
              <a:extLst>
                <a:ext uri="{FF2B5EF4-FFF2-40B4-BE49-F238E27FC236}">
                  <a16:creationId xmlns:a16="http://schemas.microsoft.com/office/drawing/2014/main" id="{AC24E84D-C673-E821-3DF2-3F26575AC3E4}"/>
                </a:ext>
              </a:extLst>
            </p:cNvPr>
            <p:cNvSpPr txBox="1"/>
            <p:nvPr/>
          </p:nvSpPr>
          <p:spPr>
            <a:xfrm>
              <a:off x="7684600" y="2769231"/>
              <a:ext cx="227283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</a:rPr>
                <a:t>Confirm New Password</a:t>
              </a:r>
            </a:p>
          </p:txBody>
        </p:sp>
        <p:sp>
          <p:nvSpPr>
            <p:cNvPr id="1090" name="Rectangle: Rounded Corners 1089">
              <a:extLst>
                <a:ext uri="{FF2B5EF4-FFF2-40B4-BE49-F238E27FC236}">
                  <a16:creationId xmlns:a16="http://schemas.microsoft.com/office/drawing/2014/main" id="{13B65D4E-7575-854D-0663-CEF44BEF2A69}"/>
                </a:ext>
              </a:extLst>
            </p:cNvPr>
            <p:cNvSpPr/>
            <p:nvPr/>
          </p:nvSpPr>
          <p:spPr>
            <a:xfrm>
              <a:off x="9908203" y="3143600"/>
              <a:ext cx="175900" cy="174626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753B3242-7EE3-AB6F-7079-C60401B23F6F}"/>
                </a:ext>
              </a:extLst>
            </p:cNvPr>
            <p:cNvSpPr/>
            <p:nvPr/>
          </p:nvSpPr>
          <p:spPr>
            <a:xfrm>
              <a:off x="9957438" y="3211264"/>
              <a:ext cx="77429" cy="31630"/>
            </a:xfrm>
            <a:custGeom>
              <a:avLst/>
              <a:gdLst>
                <a:gd name="connsiteX0" fmla="*/ 0 w 111919"/>
                <a:gd name="connsiteY0" fmla="*/ 0 h 57150"/>
                <a:gd name="connsiteX1" fmla="*/ 57150 w 111919"/>
                <a:gd name="connsiteY1" fmla="*/ 57150 h 57150"/>
                <a:gd name="connsiteX2" fmla="*/ 111919 w 111919"/>
                <a:gd name="connsiteY2" fmla="*/ 238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19" h="57150">
                  <a:moveTo>
                    <a:pt x="0" y="0"/>
                  </a:moveTo>
                  <a:lnTo>
                    <a:pt x="57150" y="57150"/>
                  </a:lnTo>
                  <a:lnTo>
                    <a:pt x="111919" y="2381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92" name="Graphic 1091" descr="Badge Question Mark with solid fill">
              <a:extLst>
                <a:ext uri="{FF2B5EF4-FFF2-40B4-BE49-F238E27FC236}">
                  <a16:creationId xmlns:a16="http://schemas.microsoft.com/office/drawing/2014/main" id="{78026ADB-EAA7-7BBB-0AD5-D13608F98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53298" y="3143600"/>
              <a:ext cx="140240" cy="140240"/>
            </a:xfrm>
            <a:prstGeom prst="rect">
              <a:avLst/>
            </a:prstGeom>
          </p:spPr>
        </p:pic>
      </p:grpSp>
      <p:sp>
        <p:nvSpPr>
          <p:cNvPr id="1101" name="Rectangle: Rounded Corners 1100">
            <a:extLst>
              <a:ext uri="{FF2B5EF4-FFF2-40B4-BE49-F238E27FC236}">
                <a16:creationId xmlns:a16="http://schemas.microsoft.com/office/drawing/2014/main" id="{FD256049-34CE-2552-6D05-709F44C4F9A5}"/>
              </a:ext>
            </a:extLst>
          </p:cNvPr>
          <p:cNvSpPr/>
          <p:nvPr/>
        </p:nvSpPr>
        <p:spPr>
          <a:xfrm>
            <a:off x="9030231" y="1346983"/>
            <a:ext cx="2789516" cy="1504879"/>
          </a:xfrm>
          <a:prstGeom prst="roundRect">
            <a:avLst>
              <a:gd name="adj" fmla="val 127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113" name="TextBox 1112">
            <a:extLst>
              <a:ext uri="{FF2B5EF4-FFF2-40B4-BE49-F238E27FC236}">
                <a16:creationId xmlns:a16="http://schemas.microsoft.com/office/drawing/2014/main" id="{BEE3B93C-0A2C-237A-1D07-7FEF11A25F7F}"/>
              </a:ext>
            </a:extLst>
          </p:cNvPr>
          <p:cNvSpPr txBox="1"/>
          <p:nvPr/>
        </p:nvSpPr>
        <p:spPr>
          <a:xfrm>
            <a:off x="9201297" y="1414958"/>
            <a:ext cx="2446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/>
              <a:t>New user created</a:t>
            </a:r>
          </a:p>
          <a:p>
            <a:endParaRPr lang="en-US" sz="1200">
              <a:solidFill>
                <a:schemeClr val="tx1"/>
              </a:solidFill>
            </a:endParaRPr>
          </a:p>
          <a:p>
            <a:r>
              <a:rPr lang="en-US" sz="1200">
                <a:solidFill>
                  <a:schemeClr val="tx1"/>
                </a:solidFill>
              </a:rPr>
              <a:t>A confirmation email has been sent to cynthia@compuserve.com</a:t>
            </a:r>
          </a:p>
        </p:txBody>
      </p:sp>
      <p:sp>
        <p:nvSpPr>
          <p:cNvPr id="1148" name="Rectangle: Rounded Corners 1147">
            <a:extLst>
              <a:ext uri="{FF2B5EF4-FFF2-40B4-BE49-F238E27FC236}">
                <a16:creationId xmlns:a16="http://schemas.microsoft.com/office/drawing/2014/main" id="{CD7EA845-4508-7AEE-3616-32837D1DD863}"/>
              </a:ext>
            </a:extLst>
          </p:cNvPr>
          <p:cNvSpPr>
            <a:spLocks/>
          </p:cNvSpPr>
          <p:nvPr/>
        </p:nvSpPr>
        <p:spPr>
          <a:xfrm>
            <a:off x="9201297" y="2368301"/>
            <a:ext cx="2447000" cy="3095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/>
            </a:solidFill>
          </a:ln>
          <a:effectLst>
            <a:outerShdw blurRad="635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Return to Login</a:t>
            </a:r>
          </a:p>
        </p:txBody>
      </p:sp>
      <p:sp>
        <p:nvSpPr>
          <p:cNvPr id="1222" name="Rectangle: Rounded Corners 1221">
            <a:extLst>
              <a:ext uri="{FF2B5EF4-FFF2-40B4-BE49-F238E27FC236}">
                <a16:creationId xmlns:a16="http://schemas.microsoft.com/office/drawing/2014/main" id="{6860AD50-D412-C371-CE49-A81BF7487974}"/>
              </a:ext>
            </a:extLst>
          </p:cNvPr>
          <p:cNvSpPr/>
          <p:nvPr/>
        </p:nvSpPr>
        <p:spPr>
          <a:xfrm>
            <a:off x="9030231" y="2899548"/>
            <a:ext cx="2789516" cy="1504879"/>
          </a:xfrm>
          <a:prstGeom prst="roundRect">
            <a:avLst>
              <a:gd name="adj" fmla="val 127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223" name="TextBox 1222">
            <a:extLst>
              <a:ext uri="{FF2B5EF4-FFF2-40B4-BE49-F238E27FC236}">
                <a16:creationId xmlns:a16="http://schemas.microsoft.com/office/drawing/2014/main" id="{7B3F1130-6A65-88C8-CAE0-CD68B5868CE4}"/>
              </a:ext>
            </a:extLst>
          </p:cNvPr>
          <p:cNvSpPr txBox="1"/>
          <p:nvPr/>
        </p:nvSpPr>
        <p:spPr>
          <a:xfrm>
            <a:off x="9201297" y="2967523"/>
            <a:ext cx="2446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/>
              <a:t>Password request received</a:t>
            </a:r>
          </a:p>
          <a:p>
            <a:endParaRPr lang="en-US" sz="1200">
              <a:solidFill>
                <a:schemeClr val="tx1"/>
              </a:solidFill>
            </a:endParaRPr>
          </a:p>
          <a:p>
            <a:r>
              <a:rPr lang="en-US" sz="1200">
                <a:solidFill>
                  <a:schemeClr val="tx1"/>
                </a:solidFill>
              </a:rPr>
              <a:t>A reset email has been sent to cynthia@compuserve.com</a:t>
            </a:r>
          </a:p>
        </p:txBody>
      </p:sp>
      <p:sp>
        <p:nvSpPr>
          <p:cNvPr id="1224" name="Rectangle: Rounded Corners 1223">
            <a:extLst>
              <a:ext uri="{FF2B5EF4-FFF2-40B4-BE49-F238E27FC236}">
                <a16:creationId xmlns:a16="http://schemas.microsoft.com/office/drawing/2014/main" id="{D5F1FADE-531A-E713-A66D-5667E7901556}"/>
              </a:ext>
            </a:extLst>
          </p:cNvPr>
          <p:cNvSpPr>
            <a:spLocks/>
          </p:cNvSpPr>
          <p:nvPr/>
        </p:nvSpPr>
        <p:spPr>
          <a:xfrm>
            <a:off x="9201297" y="3920866"/>
            <a:ext cx="2447000" cy="3095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/>
            </a:solidFill>
          </a:ln>
          <a:effectLst>
            <a:outerShdw blurRad="635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Return to Login</a:t>
            </a:r>
          </a:p>
        </p:txBody>
      </p:sp>
      <p:sp>
        <p:nvSpPr>
          <p:cNvPr id="1225" name="Rectangle: Rounded Corners 1224">
            <a:extLst>
              <a:ext uri="{FF2B5EF4-FFF2-40B4-BE49-F238E27FC236}">
                <a16:creationId xmlns:a16="http://schemas.microsoft.com/office/drawing/2014/main" id="{2AB9A9CC-035C-BBC4-6D82-CCE5197B33BE}"/>
              </a:ext>
            </a:extLst>
          </p:cNvPr>
          <p:cNvSpPr/>
          <p:nvPr/>
        </p:nvSpPr>
        <p:spPr>
          <a:xfrm>
            <a:off x="9030231" y="4526773"/>
            <a:ext cx="2789516" cy="1504879"/>
          </a:xfrm>
          <a:prstGeom prst="roundRect">
            <a:avLst>
              <a:gd name="adj" fmla="val 127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226" name="TextBox 1225">
            <a:extLst>
              <a:ext uri="{FF2B5EF4-FFF2-40B4-BE49-F238E27FC236}">
                <a16:creationId xmlns:a16="http://schemas.microsoft.com/office/drawing/2014/main" id="{8D36B64C-5442-2F77-D035-DF98E72BAF8D}"/>
              </a:ext>
            </a:extLst>
          </p:cNvPr>
          <p:cNvSpPr txBox="1"/>
          <p:nvPr/>
        </p:nvSpPr>
        <p:spPr>
          <a:xfrm>
            <a:off x="9201297" y="4594748"/>
            <a:ext cx="2446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/>
              <a:t>Password reset</a:t>
            </a:r>
          </a:p>
          <a:p>
            <a:endParaRPr lang="en-US" sz="1200">
              <a:solidFill>
                <a:schemeClr val="tx1"/>
              </a:solidFill>
            </a:endParaRPr>
          </a:p>
          <a:p>
            <a:r>
              <a:rPr lang="en-US" sz="1200">
                <a:solidFill>
                  <a:schemeClr val="tx1"/>
                </a:solidFill>
              </a:rPr>
              <a:t>You may now log in using your new password</a:t>
            </a:r>
          </a:p>
        </p:txBody>
      </p:sp>
      <p:sp>
        <p:nvSpPr>
          <p:cNvPr id="1227" name="Rectangle: Rounded Corners 1226">
            <a:extLst>
              <a:ext uri="{FF2B5EF4-FFF2-40B4-BE49-F238E27FC236}">
                <a16:creationId xmlns:a16="http://schemas.microsoft.com/office/drawing/2014/main" id="{59E63C5D-36B2-918D-4DF0-B7BA0B799161}"/>
              </a:ext>
            </a:extLst>
          </p:cNvPr>
          <p:cNvSpPr>
            <a:spLocks/>
          </p:cNvSpPr>
          <p:nvPr/>
        </p:nvSpPr>
        <p:spPr>
          <a:xfrm>
            <a:off x="9201297" y="5548091"/>
            <a:ext cx="2447000" cy="3095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/>
            </a:solidFill>
          </a:ln>
          <a:effectLst>
            <a:outerShdw blurRad="635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Return to Login</a:t>
            </a:r>
          </a:p>
        </p:txBody>
      </p:sp>
    </p:spTree>
    <p:extLst>
      <p:ext uri="{BB962C8B-B14F-4D97-AF65-F5344CB8AC3E}">
        <p14:creationId xmlns:p14="http://schemas.microsoft.com/office/powerpoint/2010/main" val="376736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4" name="Picture 1113" descr="A picture containing text, person, dressed&#10;&#10;Description automatically generated">
            <a:extLst>
              <a:ext uri="{FF2B5EF4-FFF2-40B4-BE49-F238E27FC236}">
                <a16:creationId xmlns:a16="http://schemas.microsoft.com/office/drawing/2014/main" id="{BFC375CA-8C12-6194-B582-EBAE119D81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3" b="12103"/>
          <a:stretch/>
        </p:blipFill>
        <p:spPr>
          <a:xfrm>
            <a:off x="0" y="1079698"/>
            <a:ext cx="12191238" cy="5197929"/>
          </a:xfrm>
          <a:custGeom>
            <a:avLst/>
            <a:gdLst>
              <a:gd name="connsiteX0" fmla="*/ 0 w 12191238"/>
              <a:gd name="connsiteY0" fmla="*/ 0 h 5197929"/>
              <a:gd name="connsiteX1" fmla="*/ 12191238 w 12191238"/>
              <a:gd name="connsiteY1" fmla="*/ 0 h 5197929"/>
              <a:gd name="connsiteX2" fmla="*/ 12191238 w 12191238"/>
              <a:gd name="connsiteY2" fmla="*/ 5197929 h 5197929"/>
              <a:gd name="connsiteX3" fmla="*/ 0 w 12191238"/>
              <a:gd name="connsiteY3" fmla="*/ 5197929 h 519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238" h="5197929">
                <a:moveTo>
                  <a:pt x="0" y="0"/>
                </a:moveTo>
                <a:lnTo>
                  <a:pt x="12191238" y="0"/>
                </a:lnTo>
                <a:lnTo>
                  <a:pt x="12191238" y="5197929"/>
                </a:lnTo>
                <a:lnTo>
                  <a:pt x="0" y="5197929"/>
                </a:lnTo>
                <a:close/>
              </a:path>
            </a:pathLst>
          </a:cu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4F9481B-F918-E22F-1721-A356CEE59B79}"/>
              </a:ext>
            </a:extLst>
          </p:cNvPr>
          <p:cNvGrpSpPr/>
          <p:nvPr/>
        </p:nvGrpSpPr>
        <p:grpSpPr>
          <a:xfrm>
            <a:off x="0" y="0"/>
            <a:ext cx="12192000" cy="1088571"/>
            <a:chOff x="0" y="0"/>
            <a:chExt cx="12192000" cy="108857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ECBA12-448E-7155-85A9-8A8EA2FAE4EC}"/>
                </a:ext>
              </a:extLst>
            </p:cNvPr>
            <p:cNvSpPr>
              <a:spLocks/>
            </p:cNvSpPr>
            <p:nvPr/>
          </p:nvSpPr>
          <p:spPr>
            <a:xfrm>
              <a:off x="5381626" y="0"/>
              <a:ext cx="6810374" cy="10885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4A387A6-D2A6-CBE9-1B5F-1B97FD275B8C}"/>
                </a:ext>
              </a:extLst>
            </p:cNvPr>
            <p:cNvSpPr>
              <a:spLocks/>
            </p:cNvSpPr>
            <p:nvPr/>
          </p:nvSpPr>
          <p:spPr>
            <a:xfrm>
              <a:off x="304800" y="0"/>
              <a:ext cx="7203566" cy="1088571"/>
            </a:xfrm>
            <a:custGeom>
              <a:avLst/>
              <a:gdLst>
                <a:gd name="connsiteX0" fmla="*/ 0 w 7203566"/>
                <a:gd name="connsiteY0" fmla="*/ 0 h 1088571"/>
                <a:gd name="connsiteX1" fmla="*/ 7203566 w 7203566"/>
                <a:gd name="connsiteY1" fmla="*/ 0 h 1088571"/>
                <a:gd name="connsiteX2" fmla="*/ 6572195 w 7203566"/>
                <a:gd name="connsiteY2" fmla="*/ 1088571 h 1088571"/>
                <a:gd name="connsiteX3" fmla="*/ 0 w 7203566"/>
                <a:gd name="connsiteY3" fmla="*/ 1088571 h 108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3566" h="1088571">
                  <a:moveTo>
                    <a:pt x="0" y="0"/>
                  </a:moveTo>
                  <a:lnTo>
                    <a:pt x="7203566" y="0"/>
                  </a:lnTo>
                  <a:lnTo>
                    <a:pt x="6572195" y="1088571"/>
                  </a:lnTo>
                  <a:lnTo>
                    <a:pt x="0" y="108857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633EF7D-BB20-E4B7-B0D7-6A8C8FD346AD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7203566" cy="1088571"/>
            </a:xfrm>
            <a:custGeom>
              <a:avLst/>
              <a:gdLst>
                <a:gd name="connsiteX0" fmla="*/ 0 w 7203566"/>
                <a:gd name="connsiteY0" fmla="*/ 0 h 1088571"/>
                <a:gd name="connsiteX1" fmla="*/ 7203566 w 7203566"/>
                <a:gd name="connsiteY1" fmla="*/ 0 h 1088571"/>
                <a:gd name="connsiteX2" fmla="*/ 6572195 w 7203566"/>
                <a:gd name="connsiteY2" fmla="*/ 1088571 h 1088571"/>
                <a:gd name="connsiteX3" fmla="*/ 0 w 7203566"/>
                <a:gd name="connsiteY3" fmla="*/ 1088571 h 108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3566" h="1088571">
                  <a:moveTo>
                    <a:pt x="0" y="0"/>
                  </a:moveTo>
                  <a:lnTo>
                    <a:pt x="7203566" y="0"/>
                  </a:lnTo>
                  <a:lnTo>
                    <a:pt x="6572195" y="1088571"/>
                  </a:lnTo>
                  <a:lnTo>
                    <a:pt x="0" y="10885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400">
                <a:solidFill>
                  <a:schemeClr val="bg1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58EF924-C5FA-E72E-58F3-BB1E686D142F}"/>
                </a:ext>
              </a:extLst>
            </p:cNvPr>
            <p:cNvGrpSpPr/>
            <p:nvPr/>
          </p:nvGrpSpPr>
          <p:grpSpPr>
            <a:xfrm>
              <a:off x="571499" y="257852"/>
              <a:ext cx="4163378" cy="572867"/>
              <a:chOff x="571499" y="309562"/>
              <a:chExt cx="4163378" cy="572867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499A2C3-FA32-34A9-B25C-06B97CAA2234}"/>
                  </a:ext>
                </a:extLst>
              </p:cNvPr>
              <p:cNvSpPr/>
              <p:nvPr/>
            </p:nvSpPr>
            <p:spPr>
              <a:xfrm>
                <a:off x="1448752" y="318998"/>
                <a:ext cx="3286125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IN" sz="3600" b="1">
                    <a:solidFill>
                      <a:schemeClr val="bg1"/>
                    </a:solidFill>
                    <a:latin typeface="+mj-lt"/>
                  </a:rPr>
                  <a:t>Popout Screens</a:t>
                </a:r>
                <a:endParaRPr lang="en-US" sz="3600" b="1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D537C2F-F479-983C-009B-512A64FAB7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71499" y="309562"/>
                <a:ext cx="738189" cy="572867"/>
              </a:xfrm>
              <a:prstGeom prst="rect">
                <a:avLst/>
              </a:prstGeom>
            </p:spPr>
          </p:pic>
        </p:grpSp>
      </p:grp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5383BAE0-147C-C09D-5921-6A92A7C12B86}"/>
              </a:ext>
            </a:extLst>
          </p:cNvPr>
          <p:cNvSpPr>
            <a:spLocks/>
          </p:cNvSpPr>
          <p:nvPr/>
        </p:nvSpPr>
        <p:spPr>
          <a:xfrm>
            <a:off x="0" y="6286501"/>
            <a:ext cx="12192000" cy="5714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102" name="Rectangle: Rounded Corners 1101">
            <a:extLst>
              <a:ext uri="{FF2B5EF4-FFF2-40B4-BE49-F238E27FC236}">
                <a16:creationId xmlns:a16="http://schemas.microsoft.com/office/drawing/2014/main" id="{4AD89D48-957C-C46C-B48E-B5236CBCCAC8}"/>
              </a:ext>
            </a:extLst>
          </p:cNvPr>
          <p:cNvSpPr/>
          <p:nvPr/>
        </p:nvSpPr>
        <p:spPr>
          <a:xfrm>
            <a:off x="8710191" y="1390802"/>
            <a:ext cx="1756530" cy="2475456"/>
          </a:xfrm>
          <a:prstGeom prst="roundRect">
            <a:avLst>
              <a:gd name="adj" fmla="val 127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400">
              <a:solidFill>
                <a:schemeClr val="bg1"/>
              </a:solidFill>
            </a:endParaRPr>
          </a:p>
        </p:txBody>
      </p:sp>
      <p:grpSp>
        <p:nvGrpSpPr>
          <p:cNvPr id="1103" name="Group 1102">
            <a:extLst>
              <a:ext uri="{FF2B5EF4-FFF2-40B4-BE49-F238E27FC236}">
                <a16:creationId xmlns:a16="http://schemas.microsoft.com/office/drawing/2014/main" id="{E181B9F0-6E4B-23D4-4F17-92DB96B5CBB1}"/>
              </a:ext>
            </a:extLst>
          </p:cNvPr>
          <p:cNvGrpSpPr/>
          <p:nvPr/>
        </p:nvGrpSpPr>
        <p:grpSpPr>
          <a:xfrm>
            <a:off x="8921701" y="1483436"/>
            <a:ext cx="1807194" cy="230981"/>
            <a:chOff x="3567113" y="1381125"/>
            <a:chExt cx="1544637" cy="314326"/>
          </a:xfrm>
        </p:grpSpPr>
        <p:sp>
          <p:nvSpPr>
            <p:cNvPr id="1124" name="Rectangle 1123">
              <a:extLst>
                <a:ext uri="{FF2B5EF4-FFF2-40B4-BE49-F238E27FC236}">
                  <a16:creationId xmlns:a16="http://schemas.microsoft.com/office/drawing/2014/main" id="{6ABD291A-9B28-32D7-D21E-89F1D8F30E5B}"/>
                </a:ext>
              </a:extLst>
            </p:cNvPr>
            <p:cNvSpPr>
              <a:spLocks/>
            </p:cNvSpPr>
            <p:nvPr/>
          </p:nvSpPr>
          <p:spPr>
            <a:xfrm>
              <a:off x="3567113" y="1381126"/>
              <a:ext cx="1544637" cy="314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200" b="1">
                  <a:solidFill>
                    <a:schemeClr val="tx1"/>
                  </a:solidFill>
                </a:rPr>
                <a:t>Alert</a:t>
              </a:r>
            </a:p>
          </p:txBody>
        </p:sp>
        <p:cxnSp>
          <p:nvCxnSpPr>
            <p:cNvPr id="1125" name="Straight Connector 1124">
              <a:extLst>
                <a:ext uri="{FF2B5EF4-FFF2-40B4-BE49-F238E27FC236}">
                  <a16:creationId xmlns:a16="http://schemas.microsoft.com/office/drawing/2014/main" id="{791488B4-1877-F9F0-D3F5-2ECEEB2CD09F}"/>
                </a:ext>
              </a:extLst>
            </p:cNvPr>
            <p:cNvCxnSpPr>
              <a:cxnSpLocks/>
            </p:cNvCxnSpPr>
            <p:nvPr/>
          </p:nvCxnSpPr>
          <p:spPr>
            <a:xfrm>
              <a:off x="3567113" y="1381125"/>
              <a:ext cx="0" cy="314325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4" name="Rectangle: Rounded Corners 1103">
            <a:extLst>
              <a:ext uri="{FF2B5EF4-FFF2-40B4-BE49-F238E27FC236}">
                <a16:creationId xmlns:a16="http://schemas.microsoft.com/office/drawing/2014/main" id="{FB6A67EA-408B-948C-7B74-F355E5E0541C}"/>
              </a:ext>
            </a:extLst>
          </p:cNvPr>
          <p:cNvSpPr>
            <a:spLocks/>
          </p:cNvSpPr>
          <p:nvPr/>
        </p:nvSpPr>
        <p:spPr>
          <a:xfrm>
            <a:off x="8921701" y="1778712"/>
            <a:ext cx="1402802" cy="1716305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>
                <a:solidFill>
                  <a:schemeClr val="tx1"/>
                </a:solidFill>
              </a:rPr>
              <a:t>Cynthia Fallon</a:t>
            </a:r>
          </a:p>
          <a:p>
            <a:r>
              <a:rPr lang="en-US" sz="1050">
                <a:solidFill>
                  <a:schemeClr val="tx1"/>
                </a:solidFill>
              </a:rPr>
              <a:t>George Romero</a:t>
            </a:r>
          </a:p>
          <a:p>
            <a:r>
              <a:rPr lang="en-US" sz="1050">
                <a:solidFill>
                  <a:schemeClr val="tx1"/>
                </a:solidFill>
              </a:rPr>
              <a:t>Gary Johnson</a:t>
            </a:r>
          </a:p>
          <a:p>
            <a:r>
              <a:rPr lang="en-US" sz="1050">
                <a:solidFill>
                  <a:schemeClr val="tx1"/>
                </a:solidFill>
              </a:rPr>
              <a:t>Larry Grant</a:t>
            </a:r>
          </a:p>
          <a:p>
            <a:r>
              <a:rPr lang="en-US" sz="1050">
                <a:solidFill>
                  <a:schemeClr val="tx1"/>
                </a:solidFill>
              </a:rPr>
              <a:t>Stacey Plunkett</a:t>
            </a:r>
          </a:p>
          <a:p>
            <a:r>
              <a:rPr lang="en-US" sz="1050">
                <a:solidFill>
                  <a:schemeClr val="tx1"/>
                </a:solidFill>
              </a:rPr>
              <a:t>Ted Norton</a:t>
            </a:r>
          </a:p>
          <a:p>
            <a:r>
              <a:rPr lang="en-US" sz="1050">
                <a:solidFill>
                  <a:schemeClr val="tx1"/>
                </a:solidFill>
              </a:rPr>
              <a:t>Edward Shale</a:t>
            </a:r>
          </a:p>
          <a:p>
            <a:r>
              <a:rPr lang="en-US" sz="1050">
                <a:solidFill>
                  <a:schemeClr val="tx1"/>
                </a:solidFill>
              </a:rPr>
              <a:t>Claire Shelton</a:t>
            </a:r>
          </a:p>
          <a:p>
            <a:r>
              <a:rPr lang="en-US" sz="1050">
                <a:solidFill>
                  <a:schemeClr val="tx1"/>
                </a:solidFill>
              </a:rPr>
              <a:t>Marty </a:t>
            </a:r>
            <a:r>
              <a:rPr lang="en-US" sz="1050" err="1">
                <a:solidFill>
                  <a:schemeClr val="tx1"/>
                </a:solidFill>
              </a:rPr>
              <a:t>Funkhauser</a:t>
            </a:r>
            <a:endParaRPr lang="en-US" sz="1050">
              <a:solidFill>
                <a:schemeClr val="tx1"/>
              </a:solidFill>
            </a:endParaRPr>
          </a:p>
          <a:p>
            <a:r>
              <a:rPr lang="en-US" sz="1050">
                <a:solidFill>
                  <a:schemeClr val="tx1"/>
                </a:solidFill>
              </a:rPr>
              <a:t>Carol Horton</a:t>
            </a:r>
          </a:p>
          <a:p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105" name="Rectangle: Rounded Corners 1104">
            <a:extLst>
              <a:ext uri="{FF2B5EF4-FFF2-40B4-BE49-F238E27FC236}">
                <a16:creationId xmlns:a16="http://schemas.microsoft.com/office/drawing/2014/main" id="{6FFBC91B-7165-5EB0-872E-48595B12C779}"/>
              </a:ext>
            </a:extLst>
          </p:cNvPr>
          <p:cNvSpPr/>
          <p:nvPr/>
        </p:nvSpPr>
        <p:spPr>
          <a:xfrm rot="10800000" flipH="1" flipV="1">
            <a:off x="10158608" y="1869881"/>
            <a:ext cx="115889" cy="110232"/>
          </a:xfrm>
          <a:prstGeom prst="roundRect">
            <a:avLst>
              <a:gd name="adj" fmla="val 7926"/>
            </a:avLst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1270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✓</a:t>
            </a:r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1106" name="Rectangle: Rounded Corners 1105">
            <a:extLst>
              <a:ext uri="{FF2B5EF4-FFF2-40B4-BE49-F238E27FC236}">
                <a16:creationId xmlns:a16="http://schemas.microsoft.com/office/drawing/2014/main" id="{5CA47195-CF0A-79C2-507A-92F4BE3FC4DF}"/>
              </a:ext>
            </a:extLst>
          </p:cNvPr>
          <p:cNvSpPr/>
          <p:nvPr/>
        </p:nvSpPr>
        <p:spPr>
          <a:xfrm rot="10800000" flipH="1" flipV="1">
            <a:off x="10158607" y="2033814"/>
            <a:ext cx="115889" cy="110232"/>
          </a:xfrm>
          <a:prstGeom prst="roundRect">
            <a:avLst>
              <a:gd name="adj" fmla="val 7926"/>
            </a:avLst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1270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✓</a:t>
            </a:r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1107" name="Rectangle: Rounded Corners 1106">
            <a:extLst>
              <a:ext uri="{FF2B5EF4-FFF2-40B4-BE49-F238E27FC236}">
                <a16:creationId xmlns:a16="http://schemas.microsoft.com/office/drawing/2014/main" id="{35739B33-86F9-DC5D-EB1E-5A93361179DC}"/>
              </a:ext>
            </a:extLst>
          </p:cNvPr>
          <p:cNvSpPr/>
          <p:nvPr/>
        </p:nvSpPr>
        <p:spPr>
          <a:xfrm rot="10800000" flipH="1" flipV="1">
            <a:off x="10159802" y="2199163"/>
            <a:ext cx="115889" cy="110232"/>
          </a:xfrm>
          <a:prstGeom prst="roundRect">
            <a:avLst>
              <a:gd name="adj" fmla="val 7926"/>
            </a:avLst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1270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✓</a:t>
            </a:r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1108" name="Rectangle: Rounded Corners 1107">
            <a:extLst>
              <a:ext uri="{FF2B5EF4-FFF2-40B4-BE49-F238E27FC236}">
                <a16:creationId xmlns:a16="http://schemas.microsoft.com/office/drawing/2014/main" id="{7E4641DE-BDEF-D4DF-282D-AD4DFA697A27}"/>
              </a:ext>
            </a:extLst>
          </p:cNvPr>
          <p:cNvSpPr/>
          <p:nvPr/>
        </p:nvSpPr>
        <p:spPr>
          <a:xfrm rot="10800000" flipH="1" flipV="1">
            <a:off x="10159802" y="2361972"/>
            <a:ext cx="115889" cy="110232"/>
          </a:xfrm>
          <a:prstGeom prst="roundRect">
            <a:avLst>
              <a:gd name="adj" fmla="val 7926"/>
            </a:avLst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1270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✓</a:t>
            </a:r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1109" name="Rectangle: Rounded Corners 1108">
            <a:extLst>
              <a:ext uri="{FF2B5EF4-FFF2-40B4-BE49-F238E27FC236}">
                <a16:creationId xmlns:a16="http://schemas.microsoft.com/office/drawing/2014/main" id="{F5BA511D-1888-512E-7B3F-E2FEC4432120}"/>
              </a:ext>
            </a:extLst>
          </p:cNvPr>
          <p:cNvSpPr/>
          <p:nvPr/>
        </p:nvSpPr>
        <p:spPr>
          <a:xfrm rot="10800000" flipH="1" flipV="1">
            <a:off x="10160195" y="2513949"/>
            <a:ext cx="115889" cy="110232"/>
          </a:xfrm>
          <a:prstGeom prst="roundRect">
            <a:avLst>
              <a:gd name="adj" fmla="val 7926"/>
            </a:avLst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1270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1110" name="Rectangle: Rounded Corners 1109">
            <a:extLst>
              <a:ext uri="{FF2B5EF4-FFF2-40B4-BE49-F238E27FC236}">
                <a16:creationId xmlns:a16="http://schemas.microsoft.com/office/drawing/2014/main" id="{A2FC1166-A18E-136B-B47B-74B499F895D0}"/>
              </a:ext>
            </a:extLst>
          </p:cNvPr>
          <p:cNvSpPr/>
          <p:nvPr/>
        </p:nvSpPr>
        <p:spPr>
          <a:xfrm rot="10800000" flipH="1" flipV="1">
            <a:off x="10160195" y="2666591"/>
            <a:ext cx="115889" cy="110232"/>
          </a:xfrm>
          <a:prstGeom prst="roundRect">
            <a:avLst>
              <a:gd name="adj" fmla="val 7926"/>
            </a:avLst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1270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✓</a:t>
            </a:r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1111" name="Rectangle: Rounded Corners 1110">
            <a:extLst>
              <a:ext uri="{FF2B5EF4-FFF2-40B4-BE49-F238E27FC236}">
                <a16:creationId xmlns:a16="http://schemas.microsoft.com/office/drawing/2014/main" id="{B067DE54-10EF-58D4-93CC-4AB2985FD816}"/>
              </a:ext>
            </a:extLst>
          </p:cNvPr>
          <p:cNvSpPr/>
          <p:nvPr/>
        </p:nvSpPr>
        <p:spPr>
          <a:xfrm rot="10800000" flipH="1" flipV="1">
            <a:off x="10160195" y="2822441"/>
            <a:ext cx="115889" cy="110232"/>
          </a:xfrm>
          <a:prstGeom prst="roundRect">
            <a:avLst>
              <a:gd name="adj" fmla="val 7926"/>
            </a:avLst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1270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✓</a:t>
            </a:r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1117" name="Rectangle: Rounded Corners 1116">
            <a:extLst>
              <a:ext uri="{FF2B5EF4-FFF2-40B4-BE49-F238E27FC236}">
                <a16:creationId xmlns:a16="http://schemas.microsoft.com/office/drawing/2014/main" id="{92601A15-DDDB-8AF4-9A01-6E1141685B46}"/>
              </a:ext>
            </a:extLst>
          </p:cNvPr>
          <p:cNvSpPr/>
          <p:nvPr/>
        </p:nvSpPr>
        <p:spPr>
          <a:xfrm rot="10800000" flipH="1" flipV="1">
            <a:off x="10160195" y="2989937"/>
            <a:ext cx="115889" cy="110232"/>
          </a:xfrm>
          <a:prstGeom prst="roundRect">
            <a:avLst>
              <a:gd name="adj" fmla="val 7926"/>
            </a:avLst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1270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✓</a:t>
            </a:r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1118" name="Rectangle: Rounded Corners 1117">
            <a:extLst>
              <a:ext uri="{FF2B5EF4-FFF2-40B4-BE49-F238E27FC236}">
                <a16:creationId xmlns:a16="http://schemas.microsoft.com/office/drawing/2014/main" id="{6D38D7C2-BE9A-4082-08FF-3D14BC051058}"/>
              </a:ext>
            </a:extLst>
          </p:cNvPr>
          <p:cNvSpPr/>
          <p:nvPr/>
        </p:nvSpPr>
        <p:spPr>
          <a:xfrm rot="10800000" flipH="1" flipV="1">
            <a:off x="10160195" y="3154338"/>
            <a:ext cx="115889" cy="110232"/>
          </a:xfrm>
          <a:prstGeom prst="roundRect">
            <a:avLst>
              <a:gd name="adj" fmla="val 7926"/>
            </a:avLst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1270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1119" name="Rectangle: Rounded Corners 1118">
            <a:extLst>
              <a:ext uri="{FF2B5EF4-FFF2-40B4-BE49-F238E27FC236}">
                <a16:creationId xmlns:a16="http://schemas.microsoft.com/office/drawing/2014/main" id="{1834059B-4420-CAA3-682F-C96E64D856F6}"/>
              </a:ext>
            </a:extLst>
          </p:cNvPr>
          <p:cNvSpPr/>
          <p:nvPr/>
        </p:nvSpPr>
        <p:spPr>
          <a:xfrm rot="10800000" flipH="1" flipV="1">
            <a:off x="10160195" y="3318739"/>
            <a:ext cx="115889" cy="110232"/>
          </a:xfrm>
          <a:prstGeom prst="roundRect">
            <a:avLst>
              <a:gd name="adj" fmla="val 7926"/>
            </a:avLst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1270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1120" name="Oval 1119">
            <a:extLst>
              <a:ext uri="{FF2B5EF4-FFF2-40B4-BE49-F238E27FC236}">
                <a16:creationId xmlns:a16="http://schemas.microsoft.com/office/drawing/2014/main" id="{EE5F5FBD-CF9F-33E2-8944-ED871AE094DB}"/>
              </a:ext>
            </a:extLst>
          </p:cNvPr>
          <p:cNvSpPr/>
          <p:nvPr/>
        </p:nvSpPr>
        <p:spPr>
          <a:xfrm>
            <a:off x="8630215" y="1288912"/>
            <a:ext cx="230503" cy="2305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1121" name="Group 1120">
            <a:extLst>
              <a:ext uri="{FF2B5EF4-FFF2-40B4-BE49-F238E27FC236}">
                <a16:creationId xmlns:a16="http://schemas.microsoft.com/office/drawing/2014/main" id="{5C567B64-E6AA-17A2-7B1F-C75D67808978}"/>
              </a:ext>
            </a:extLst>
          </p:cNvPr>
          <p:cNvGrpSpPr/>
          <p:nvPr/>
        </p:nvGrpSpPr>
        <p:grpSpPr>
          <a:xfrm rot="10800000">
            <a:off x="10227865" y="3582822"/>
            <a:ext cx="175900" cy="174626"/>
            <a:chOff x="11414919" y="1859757"/>
            <a:chExt cx="254254" cy="252412"/>
          </a:xfrm>
        </p:grpSpPr>
        <p:sp>
          <p:nvSpPr>
            <p:cNvPr id="1122" name="Rectangle: Rounded Corners 1121">
              <a:extLst>
                <a:ext uri="{FF2B5EF4-FFF2-40B4-BE49-F238E27FC236}">
                  <a16:creationId xmlns:a16="http://schemas.microsoft.com/office/drawing/2014/main" id="{87868C9B-FA6B-6559-00C6-DEE4297FD29D}"/>
                </a:ext>
              </a:extLst>
            </p:cNvPr>
            <p:cNvSpPr/>
            <p:nvPr/>
          </p:nvSpPr>
          <p:spPr>
            <a:xfrm>
              <a:off x="11414919" y="1859757"/>
              <a:ext cx="254254" cy="25241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CCC3EEEB-B943-A410-53A3-7912250B638E}"/>
                </a:ext>
              </a:extLst>
            </p:cNvPr>
            <p:cNvSpPr/>
            <p:nvPr/>
          </p:nvSpPr>
          <p:spPr>
            <a:xfrm>
              <a:off x="11486086" y="1963103"/>
              <a:ext cx="111920" cy="45720"/>
            </a:xfrm>
            <a:custGeom>
              <a:avLst/>
              <a:gdLst>
                <a:gd name="connsiteX0" fmla="*/ 0 w 111919"/>
                <a:gd name="connsiteY0" fmla="*/ 0 h 57150"/>
                <a:gd name="connsiteX1" fmla="*/ 57150 w 111919"/>
                <a:gd name="connsiteY1" fmla="*/ 57150 h 57150"/>
                <a:gd name="connsiteX2" fmla="*/ 111919 w 111919"/>
                <a:gd name="connsiteY2" fmla="*/ 238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19" h="57150">
                  <a:moveTo>
                    <a:pt x="0" y="0"/>
                  </a:moveTo>
                  <a:lnTo>
                    <a:pt x="57150" y="57150"/>
                  </a:lnTo>
                  <a:lnTo>
                    <a:pt x="111919" y="2381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4" name="Footer Placeholder 62">
            <a:extLst>
              <a:ext uri="{FF2B5EF4-FFF2-40B4-BE49-F238E27FC236}">
                <a16:creationId xmlns:a16="http://schemas.microsoft.com/office/drawing/2014/main" id="{F06CC04D-DAEB-5C0B-599C-113386FA9FF8}"/>
              </a:ext>
            </a:extLst>
          </p:cNvPr>
          <p:cNvSpPr txBox="1">
            <a:spLocks/>
          </p:cNvSpPr>
          <p:nvPr/>
        </p:nvSpPr>
        <p:spPr>
          <a:xfrm>
            <a:off x="576949" y="6431207"/>
            <a:ext cx="2388475" cy="20774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B92861-3A1C-4426-8D61-0A17CC150404}" type="slidenum">
              <a:rPr lang="en-US" sz="8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r>
              <a:rPr lang="en-US" sz="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Confidential rGen Materials</a:t>
            </a:r>
          </a:p>
        </p:txBody>
      </p:sp>
      <p:grpSp>
        <p:nvGrpSpPr>
          <p:cNvPr id="1097" name="Group 1096">
            <a:extLst>
              <a:ext uri="{FF2B5EF4-FFF2-40B4-BE49-F238E27FC236}">
                <a16:creationId xmlns:a16="http://schemas.microsoft.com/office/drawing/2014/main" id="{3DCA362F-D1D3-2860-9E60-42A6C0DF711C}"/>
              </a:ext>
            </a:extLst>
          </p:cNvPr>
          <p:cNvGrpSpPr/>
          <p:nvPr/>
        </p:nvGrpSpPr>
        <p:grpSpPr>
          <a:xfrm>
            <a:off x="6150680" y="1288912"/>
            <a:ext cx="2098680" cy="4101519"/>
            <a:chOff x="476931" y="1318620"/>
            <a:chExt cx="2098680" cy="4101519"/>
          </a:xfrm>
        </p:grpSpPr>
        <p:grpSp>
          <p:nvGrpSpPr>
            <p:cNvPr id="1250" name="Group 1249">
              <a:extLst>
                <a:ext uri="{FF2B5EF4-FFF2-40B4-BE49-F238E27FC236}">
                  <a16:creationId xmlns:a16="http://schemas.microsoft.com/office/drawing/2014/main" id="{09341B7A-5441-F9B0-485E-6E1FA5EC5384}"/>
                </a:ext>
              </a:extLst>
            </p:cNvPr>
            <p:cNvGrpSpPr/>
            <p:nvPr/>
          </p:nvGrpSpPr>
          <p:grpSpPr>
            <a:xfrm>
              <a:off x="476931" y="1318620"/>
              <a:ext cx="2098680" cy="4101519"/>
              <a:chOff x="170231" y="1154051"/>
              <a:chExt cx="2098680" cy="4101519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669E343-2833-91D0-B598-04D9C81E7080}"/>
                  </a:ext>
                </a:extLst>
              </p:cNvPr>
              <p:cNvSpPr/>
              <p:nvPr/>
            </p:nvSpPr>
            <p:spPr>
              <a:xfrm>
                <a:off x="300871" y="1255939"/>
                <a:ext cx="1756530" cy="3999631"/>
              </a:xfrm>
              <a:prstGeom prst="roundRect">
                <a:avLst>
                  <a:gd name="adj" fmla="val 1270"/>
                </a:avLst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EC632EF-12B2-4DDA-3E8E-E8FCECBDF095}"/>
                  </a:ext>
                </a:extLst>
              </p:cNvPr>
              <p:cNvGrpSpPr/>
              <p:nvPr/>
            </p:nvGrpSpPr>
            <p:grpSpPr>
              <a:xfrm>
                <a:off x="461717" y="1348575"/>
                <a:ext cx="1807194" cy="230981"/>
                <a:chOff x="3567113" y="1381125"/>
                <a:chExt cx="1544637" cy="314326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2BADA84-FBF0-B7C8-7196-07A57B4290D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567113" y="1381126"/>
                  <a:ext cx="1544637" cy="31432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r>
                    <a:rPr lang="en-US" sz="1200" b="1">
                      <a:solidFill>
                        <a:schemeClr val="tx1"/>
                      </a:solidFill>
                    </a:rPr>
                    <a:t>Enter URL</a:t>
                  </a:r>
                </a:p>
              </p:txBody>
            </p: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11219035-72BC-2009-439F-F6DE85FEB9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67113" y="1381125"/>
                  <a:ext cx="0" cy="314325"/>
                </a:xfrm>
                <a:prstGeom prst="line">
                  <a:avLst/>
                </a:prstGeom>
                <a:ln w="190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F558B66D-F7DF-4A60-2D41-22291D9E3AF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1717" y="1903980"/>
                <a:ext cx="1402802" cy="1072216"/>
              </a:xfrm>
              <a:prstGeom prst="roundRect">
                <a:avLst>
                  <a:gd name="adj" fmla="val 550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050">
                    <a:solidFill>
                      <a:schemeClr val="tx1"/>
                    </a:solidFill>
                  </a:rPr>
                  <a:t>ProjectorPSA.com/</a:t>
                </a:r>
                <a:r>
                  <a:rPr lang="en-US" sz="1050" err="1">
                    <a:solidFill>
                      <a:schemeClr val="tx1"/>
                    </a:solidFill>
                  </a:rPr>
                  <a:t>ProjectLanding</a:t>
                </a:r>
                <a:r>
                  <a:rPr lang="en-US" sz="1050">
                    <a:solidFill>
                      <a:schemeClr val="tx1"/>
                    </a:solidFill>
                  </a:rPr>
                  <a:t>/</a:t>
                </a:r>
                <a:br>
                  <a:rPr lang="en-US" sz="1050">
                    <a:solidFill>
                      <a:schemeClr val="tx1"/>
                    </a:solidFill>
                  </a:rPr>
                </a:br>
                <a:r>
                  <a:rPr lang="en-US" sz="1050">
                    <a:solidFill>
                      <a:schemeClr val="tx1"/>
                    </a:solidFill>
                  </a:rPr>
                  <a:t>%Variable/setup</a:t>
                </a:r>
              </a:p>
            </p:txBody>
          </p:sp>
          <p:sp>
            <p:nvSpPr>
              <p:cNvPr id="1031" name="Oval 1030">
                <a:extLst>
                  <a:ext uri="{FF2B5EF4-FFF2-40B4-BE49-F238E27FC236}">
                    <a16:creationId xmlns:a16="http://schemas.microsoft.com/office/drawing/2014/main" id="{A38A060A-0DDB-3279-309E-D7AD900E2ACF}"/>
                  </a:ext>
                </a:extLst>
              </p:cNvPr>
              <p:cNvSpPr/>
              <p:nvPr/>
            </p:nvSpPr>
            <p:spPr>
              <a:xfrm>
                <a:off x="170231" y="1154051"/>
                <a:ext cx="230503" cy="23050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</a:rPr>
                  <a:t>2</a:t>
                </a:r>
              </a:p>
            </p:txBody>
          </p:sp>
          <p:grpSp>
            <p:nvGrpSpPr>
              <p:cNvPr id="1032" name="Group 1031">
                <a:extLst>
                  <a:ext uri="{FF2B5EF4-FFF2-40B4-BE49-F238E27FC236}">
                    <a16:creationId xmlns:a16="http://schemas.microsoft.com/office/drawing/2014/main" id="{C5ECDD1C-2135-F8CF-691F-DAA17DA3EFE0}"/>
                  </a:ext>
                </a:extLst>
              </p:cNvPr>
              <p:cNvGrpSpPr/>
              <p:nvPr/>
            </p:nvGrpSpPr>
            <p:grpSpPr>
              <a:xfrm rot="10800000">
                <a:off x="1793932" y="5005659"/>
                <a:ext cx="175900" cy="174626"/>
                <a:chOff x="11462386" y="-450290"/>
                <a:chExt cx="254254" cy="252413"/>
              </a:xfrm>
            </p:grpSpPr>
            <p:sp>
              <p:nvSpPr>
                <p:cNvPr id="1033" name="Rectangle: Rounded Corners 1032">
                  <a:extLst>
                    <a:ext uri="{FF2B5EF4-FFF2-40B4-BE49-F238E27FC236}">
                      <a16:creationId xmlns:a16="http://schemas.microsoft.com/office/drawing/2014/main" id="{E92EEC40-5769-B71D-CDC2-721A222DA1F0}"/>
                    </a:ext>
                  </a:extLst>
                </p:cNvPr>
                <p:cNvSpPr/>
                <p:nvPr/>
              </p:nvSpPr>
              <p:spPr>
                <a:xfrm>
                  <a:off x="11462386" y="-450290"/>
                  <a:ext cx="254254" cy="252413"/>
                </a:xfrm>
                <a:prstGeom prst="roundRect">
                  <a:avLst>
                    <a:gd name="adj" fmla="val 7926"/>
                  </a:avLst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127000" dist="38100" dir="2700000" algn="tl" rotWithShape="0">
                    <a:schemeClr val="bg1">
                      <a:lumMod val="50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4" name="Freeform: Shape 1033">
                  <a:extLst>
                    <a:ext uri="{FF2B5EF4-FFF2-40B4-BE49-F238E27FC236}">
                      <a16:creationId xmlns:a16="http://schemas.microsoft.com/office/drawing/2014/main" id="{3CD5F744-F624-A421-D739-3BE7B0D731F4}"/>
                    </a:ext>
                  </a:extLst>
                </p:cNvPr>
                <p:cNvSpPr/>
                <p:nvPr/>
              </p:nvSpPr>
              <p:spPr>
                <a:xfrm>
                  <a:off x="11533567" y="-346942"/>
                  <a:ext cx="111919" cy="45719"/>
                </a:xfrm>
                <a:custGeom>
                  <a:avLst/>
                  <a:gdLst>
                    <a:gd name="connsiteX0" fmla="*/ 0 w 111919"/>
                    <a:gd name="connsiteY0" fmla="*/ 0 h 57150"/>
                    <a:gd name="connsiteX1" fmla="*/ 57150 w 111919"/>
                    <a:gd name="connsiteY1" fmla="*/ 57150 h 57150"/>
                    <a:gd name="connsiteX2" fmla="*/ 111919 w 111919"/>
                    <a:gd name="connsiteY2" fmla="*/ 2381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1919" h="57150">
                      <a:moveTo>
                        <a:pt x="0" y="0"/>
                      </a:moveTo>
                      <a:lnTo>
                        <a:pt x="57150" y="57150"/>
                      </a:lnTo>
                      <a:lnTo>
                        <a:pt x="111919" y="2381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C4F6D96-025F-C5B3-24ED-97B43C430F86}"/>
                </a:ext>
              </a:extLst>
            </p:cNvPr>
            <p:cNvSpPr>
              <a:spLocks/>
            </p:cNvSpPr>
            <p:nvPr/>
          </p:nvSpPr>
          <p:spPr>
            <a:xfrm>
              <a:off x="779903" y="3440626"/>
              <a:ext cx="1402802" cy="665799"/>
            </a:xfrm>
            <a:prstGeom prst="roundRect">
              <a:avLst>
                <a:gd name="adj" fmla="val 5500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50" err="1">
                  <a:solidFill>
                    <a:schemeClr val="tx1"/>
                  </a:solidFill>
                </a:rPr>
                <a:t>ProjectLanding</a:t>
              </a:r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694AB9-C34C-2286-2524-572D47D48280}"/>
                </a:ext>
              </a:extLst>
            </p:cNvPr>
            <p:cNvSpPr txBox="1"/>
            <p:nvPr/>
          </p:nvSpPr>
          <p:spPr>
            <a:xfrm>
              <a:off x="779903" y="1809194"/>
              <a:ext cx="108667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</a:rPr>
                <a:t>URL base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62F8CE-BA9B-BDCD-B0ED-F1BE2B5BEC79}"/>
                </a:ext>
              </a:extLst>
            </p:cNvPr>
            <p:cNvSpPr txBox="1"/>
            <p:nvPr/>
          </p:nvSpPr>
          <p:spPr>
            <a:xfrm>
              <a:off x="779903" y="3156114"/>
              <a:ext cx="108667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</a:rPr>
                <a:t>URL prefix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FDDB5A0-735E-E462-EC60-B2FF1A6EF6D9}"/>
                </a:ext>
              </a:extLst>
            </p:cNvPr>
            <p:cNvSpPr>
              <a:spLocks/>
            </p:cNvSpPr>
            <p:nvPr/>
          </p:nvSpPr>
          <p:spPr>
            <a:xfrm>
              <a:off x="779903" y="4463176"/>
              <a:ext cx="1402802" cy="665799"/>
            </a:xfrm>
            <a:prstGeom prst="roundRect">
              <a:avLst>
                <a:gd name="adj" fmla="val 5500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50">
                  <a:solidFill>
                    <a:schemeClr val="tx1"/>
                  </a:solidFill>
                </a:rPr>
                <a:t>setup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489ECE-1168-27E5-0F1B-488D8CF10792}"/>
                </a:ext>
              </a:extLst>
            </p:cNvPr>
            <p:cNvSpPr txBox="1"/>
            <p:nvPr/>
          </p:nvSpPr>
          <p:spPr>
            <a:xfrm>
              <a:off x="779903" y="4178664"/>
              <a:ext cx="108667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</a:rPr>
                <a:t>URL suffix</a:t>
              </a:r>
            </a:p>
          </p:txBody>
        </p:sp>
      </p:grpSp>
      <p:grpSp>
        <p:nvGrpSpPr>
          <p:cNvPr id="1099" name="Group 1098">
            <a:extLst>
              <a:ext uri="{FF2B5EF4-FFF2-40B4-BE49-F238E27FC236}">
                <a16:creationId xmlns:a16="http://schemas.microsoft.com/office/drawing/2014/main" id="{5AA290AF-321C-B553-B6B4-E9F4A3F3EFE7}"/>
              </a:ext>
            </a:extLst>
          </p:cNvPr>
          <p:cNvGrpSpPr/>
          <p:nvPr/>
        </p:nvGrpSpPr>
        <p:grpSpPr>
          <a:xfrm>
            <a:off x="3671145" y="1288912"/>
            <a:ext cx="2098680" cy="4403894"/>
            <a:chOff x="4925721" y="1318620"/>
            <a:chExt cx="2098680" cy="4403894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1735896-B4DC-7FFE-1558-B5B1D5792166}"/>
                </a:ext>
              </a:extLst>
            </p:cNvPr>
            <p:cNvGrpSpPr/>
            <p:nvPr/>
          </p:nvGrpSpPr>
          <p:grpSpPr>
            <a:xfrm>
              <a:off x="4925721" y="1318620"/>
              <a:ext cx="2098680" cy="4403894"/>
              <a:chOff x="170231" y="1154051"/>
              <a:chExt cx="2098680" cy="4403894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21B9B07C-035A-005A-4366-6B82D453AF7B}"/>
                  </a:ext>
                </a:extLst>
              </p:cNvPr>
              <p:cNvSpPr/>
              <p:nvPr/>
            </p:nvSpPr>
            <p:spPr>
              <a:xfrm>
                <a:off x="300871" y="1255938"/>
                <a:ext cx="1756530" cy="4302007"/>
              </a:xfrm>
              <a:prstGeom prst="roundRect">
                <a:avLst>
                  <a:gd name="adj" fmla="val 1270"/>
                </a:avLst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54DE150-5FB2-8E1B-A2C9-4937168B949D}"/>
                  </a:ext>
                </a:extLst>
              </p:cNvPr>
              <p:cNvGrpSpPr/>
              <p:nvPr/>
            </p:nvGrpSpPr>
            <p:grpSpPr>
              <a:xfrm>
                <a:off x="461717" y="1348575"/>
                <a:ext cx="1807194" cy="230981"/>
                <a:chOff x="3567113" y="1381125"/>
                <a:chExt cx="1544637" cy="314326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3C6C4F02-AC5C-D67F-2C09-4992B6BB15A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567113" y="1381126"/>
                  <a:ext cx="1544637" cy="31432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r>
                    <a:rPr lang="en-US" sz="1200" b="1">
                      <a:solidFill>
                        <a:schemeClr val="tx1"/>
                      </a:solidFill>
                    </a:rPr>
                    <a:t>Add new Report</a:t>
                  </a:r>
                </a:p>
              </p:txBody>
            </p: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64C9285B-C521-74D5-F644-191FF1E007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67113" y="1381125"/>
                  <a:ext cx="0" cy="314325"/>
                </a:xfrm>
                <a:prstGeom prst="line">
                  <a:avLst/>
                </a:prstGeom>
                <a:ln w="190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B28CD94B-2751-C656-6277-CAF9EE73D16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1717" y="1903980"/>
                <a:ext cx="1402802" cy="315796"/>
              </a:xfrm>
              <a:prstGeom prst="roundRect">
                <a:avLst>
                  <a:gd name="adj" fmla="val 24384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050">
                    <a:solidFill>
                      <a:schemeClr val="tx1"/>
                    </a:solidFill>
                  </a:rPr>
                  <a:t>Client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827DAAD-133D-D1C9-F323-6E31EB11C4F7}"/>
                  </a:ext>
                </a:extLst>
              </p:cNvPr>
              <p:cNvSpPr/>
              <p:nvPr/>
            </p:nvSpPr>
            <p:spPr>
              <a:xfrm>
                <a:off x="170231" y="1154051"/>
                <a:ext cx="230503" cy="23050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</a:rPr>
                  <a:t>1</a:t>
                </a: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63ABE1C-1FBD-E19E-0D1C-FB934F2F9141}"/>
                  </a:ext>
                </a:extLst>
              </p:cNvPr>
              <p:cNvGrpSpPr/>
              <p:nvPr/>
            </p:nvGrpSpPr>
            <p:grpSpPr>
              <a:xfrm rot="10800000">
                <a:off x="1799963" y="5290463"/>
                <a:ext cx="175900" cy="174626"/>
                <a:chOff x="11453669" y="-861960"/>
                <a:chExt cx="254254" cy="252413"/>
              </a:xfrm>
            </p:grpSpPr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79767522-9C54-EB4C-5556-48C3BEC13FFF}"/>
                    </a:ext>
                  </a:extLst>
                </p:cNvPr>
                <p:cNvSpPr/>
                <p:nvPr/>
              </p:nvSpPr>
              <p:spPr>
                <a:xfrm>
                  <a:off x="11453669" y="-861960"/>
                  <a:ext cx="254254" cy="252413"/>
                </a:xfrm>
                <a:prstGeom prst="roundRect">
                  <a:avLst>
                    <a:gd name="adj" fmla="val 7926"/>
                  </a:avLst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127000" dist="38100" dir="2700000" algn="tl" rotWithShape="0">
                    <a:schemeClr val="bg1">
                      <a:lumMod val="50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6ABA5EA5-97DD-585D-52AA-9040F161BEB6}"/>
                    </a:ext>
                  </a:extLst>
                </p:cNvPr>
                <p:cNvSpPr/>
                <p:nvPr/>
              </p:nvSpPr>
              <p:spPr>
                <a:xfrm>
                  <a:off x="11524850" y="-758613"/>
                  <a:ext cx="111919" cy="45720"/>
                </a:xfrm>
                <a:custGeom>
                  <a:avLst/>
                  <a:gdLst>
                    <a:gd name="connsiteX0" fmla="*/ 0 w 111919"/>
                    <a:gd name="connsiteY0" fmla="*/ 0 h 57150"/>
                    <a:gd name="connsiteX1" fmla="*/ 57150 w 111919"/>
                    <a:gd name="connsiteY1" fmla="*/ 57150 h 57150"/>
                    <a:gd name="connsiteX2" fmla="*/ 111919 w 111919"/>
                    <a:gd name="connsiteY2" fmla="*/ 2381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1919" h="57150">
                      <a:moveTo>
                        <a:pt x="0" y="0"/>
                      </a:moveTo>
                      <a:lnTo>
                        <a:pt x="57150" y="57150"/>
                      </a:lnTo>
                      <a:lnTo>
                        <a:pt x="111919" y="2381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53F68FAC-24CE-5609-6390-92C6D5041E0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1717" y="2501985"/>
                <a:ext cx="1402802" cy="1896558"/>
              </a:xfrm>
              <a:prstGeom prst="roundRect">
                <a:avLst>
                  <a:gd name="adj" fmla="val 550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050" dirty="0">
                    <a:solidFill>
                      <a:schemeClr val="tx1"/>
                    </a:solidFill>
                  </a:rPr>
                  <a:t>https://app4.projectorpsa.com/report/code/Resource?format=csv&amp;columnheaders=firstrow&amp;UserName=acctg%40rgenconsulting.com&amp;AccountCode=rGen&amp;AuthToken=d98688e7-d7d3-4e6f-bb6c-4103d54b878b</a:t>
                </a: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681E6844-28C6-6975-4EBD-FD48082C05A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1717" y="4642649"/>
                <a:ext cx="1402802" cy="275697"/>
              </a:xfrm>
              <a:prstGeom prst="roundRect">
                <a:avLst>
                  <a:gd name="adj" fmla="val 27131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050">
                    <a:solidFill>
                      <a:schemeClr val="tx1"/>
                    </a:solidFill>
                  </a:rPr>
                  <a:t>Released</a:t>
                </a:r>
              </a:p>
            </p:txBody>
          </p:sp>
        </p:grpSp>
        <p:grpSp>
          <p:nvGrpSpPr>
            <p:cNvPr id="1098" name="Group 1097">
              <a:extLst>
                <a:ext uri="{FF2B5EF4-FFF2-40B4-BE49-F238E27FC236}">
                  <a16:creationId xmlns:a16="http://schemas.microsoft.com/office/drawing/2014/main" id="{C3C87026-AE72-1C81-598F-E635BAE3C4D8}"/>
                </a:ext>
              </a:extLst>
            </p:cNvPr>
            <p:cNvGrpSpPr/>
            <p:nvPr/>
          </p:nvGrpSpPr>
          <p:grpSpPr>
            <a:xfrm>
              <a:off x="5217206" y="1764765"/>
              <a:ext cx="1402798" cy="3589301"/>
              <a:chOff x="5217206" y="1764765"/>
              <a:chExt cx="1402798" cy="3589301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CCF4FBEF-F126-A384-7FF1-56C1872A18A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217206" y="5176583"/>
                <a:ext cx="1402798" cy="17748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dist="38100" dir="2700000" algn="tl" rotWithShape="0">
                  <a:schemeClr val="bg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</a:rPr>
                  <a:t>Save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E64130D-C650-146E-7CE8-4335B3B98C6F}"/>
                  </a:ext>
                </a:extLst>
              </p:cNvPr>
              <p:cNvSpPr txBox="1"/>
              <p:nvPr/>
            </p:nvSpPr>
            <p:spPr>
              <a:xfrm>
                <a:off x="5217207" y="1764765"/>
                <a:ext cx="108667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1">
                    <a:solidFill>
                      <a:schemeClr val="tx1"/>
                    </a:solidFill>
                  </a:rPr>
                  <a:t>Report Name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3336D4-85F0-5588-D933-71A895BDA8BA}"/>
                  </a:ext>
                </a:extLst>
              </p:cNvPr>
              <p:cNvSpPr txBox="1"/>
              <p:nvPr/>
            </p:nvSpPr>
            <p:spPr>
              <a:xfrm>
                <a:off x="5217206" y="2396450"/>
                <a:ext cx="138747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1">
                    <a:solidFill>
                      <a:schemeClr val="tx1"/>
                    </a:solidFill>
                  </a:rPr>
                  <a:t>Report Spec UID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1F71313-D0F5-658B-29D6-2F83D0CCFE5F}"/>
                  </a:ext>
                </a:extLst>
              </p:cNvPr>
              <p:cNvSpPr txBox="1"/>
              <p:nvPr/>
            </p:nvSpPr>
            <p:spPr>
              <a:xfrm>
                <a:off x="5217207" y="4565867"/>
                <a:ext cx="108667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1">
                    <a:solidFill>
                      <a:schemeClr val="tx1"/>
                    </a:solidFill>
                  </a:rPr>
                  <a:t>Report Status</a:t>
                </a: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FFE5F2B3-A70C-874A-B930-3E1D2FCDC550}"/>
                  </a:ext>
                </a:extLst>
              </p:cNvPr>
              <p:cNvGrpSpPr/>
              <p:nvPr/>
            </p:nvGrpSpPr>
            <p:grpSpPr>
              <a:xfrm>
                <a:off x="6379552" y="4861177"/>
                <a:ext cx="175900" cy="174626"/>
                <a:chOff x="11414919" y="1859757"/>
                <a:chExt cx="254254" cy="252412"/>
              </a:xfrm>
            </p:grpSpPr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D262C1D2-A729-3322-526E-818B71F2DE98}"/>
                    </a:ext>
                  </a:extLst>
                </p:cNvPr>
                <p:cNvSpPr/>
                <p:nvPr/>
              </p:nvSpPr>
              <p:spPr>
                <a:xfrm>
                  <a:off x="11414919" y="1859757"/>
                  <a:ext cx="254254" cy="252412"/>
                </a:xfrm>
                <a:prstGeom prst="roundRect">
                  <a:avLst>
                    <a:gd name="adj" fmla="val 7926"/>
                  </a:avLst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127000" dist="38100" dir="2700000" algn="tl" rotWithShape="0">
                    <a:schemeClr val="bg1">
                      <a:lumMod val="50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2266A780-ACAF-FF7C-54AF-5A13F1FC8445}"/>
                    </a:ext>
                  </a:extLst>
                </p:cNvPr>
                <p:cNvSpPr/>
                <p:nvPr/>
              </p:nvSpPr>
              <p:spPr>
                <a:xfrm>
                  <a:off x="11486086" y="1963103"/>
                  <a:ext cx="111920" cy="45720"/>
                </a:xfrm>
                <a:custGeom>
                  <a:avLst/>
                  <a:gdLst>
                    <a:gd name="connsiteX0" fmla="*/ 0 w 111919"/>
                    <a:gd name="connsiteY0" fmla="*/ 0 h 57150"/>
                    <a:gd name="connsiteX1" fmla="*/ 57150 w 111919"/>
                    <a:gd name="connsiteY1" fmla="*/ 57150 h 57150"/>
                    <a:gd name="connsiteX2" fmla="*/ 111919 w 111919"/>
                    <a:gd name="connsiteY2" fmla="*/ 2381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1919" h="57150">
                      <a:moveTo>
                        <a:pt x="0" y="0"/>
                      </a:moveTo>
                      <a:lnTo>
                        <a:pt x="57150" y="57150"/>
                      </a:lnTo>
                      <a:lnTo>
                        <a:pt x="111919" y="2381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096" name="Group 1095">
            <a:extLst>
              <a:ext uri="{FF2B5EF4-FFF2-40B4-BE49-F238E27FC236}">
                <a16:creationId xmlns:a16="http://schemas.microsoft.com/office/drawing/2014/main" id="{15CA8C74-49F6-75AA-8C73-4D8FC76CF89E}"/>
              </a:ext>
            </a:extLst>
          </p:cNvPr>
          <p:cNvGrpSpPr/>
          <p:nvPr/>
        </p:nvGrpSpPr>
        <p:grpSpPr>
          <a:xfrm>
            <a:off x="1191610" y="1288912"/>
            <a:ext cx="2098680" cy="3034719"/>
            <a:chOff x="2736304" y="1318620"/>
            <a:chExt cx="2098680" cy="303471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63007C3-E257-A44C-47C8-3D601CA15156}"/>
                </a:ext>
              </a:extLst>
            </p:cNvPr>
            <p:cNvGrpSpPr/>
            <p:nvPr/>
          </p:nvGrpSpPr>
          <p:grpSpPr>
            <a:xfrm>
              <a:off x="2736304" y="1318620"/>
              <a:ext cx="2098680" cy="3034719"/>
              <a:chOff x="170231" y="1154051"/>
              <a:chExt cx="2098680" cy="3034719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5EA25E5E-8E6D-DA27-0076-20D87A2E5E57}"/>
                  </a:ext>
                </a:extLst>
              </p:cNvPr>
              <p:cNvSpPr/>
              <p:nvPr/>
            </p:nvSpPr>
            <p:spPr>
              <a:xfrm>
                <a:off x="300871" y="1255939"/>
                <a:ext cx="1756530" cy="2932831"/>
              </a:xfrm>
              <a:prstGeom prst="roundRect">
                <a:avLst>
                  <a:gd name="adj" fmla="val 1270"/>
                </a:avLst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AE5C49A-0B78-78BD-A104-89554E68404F}"/>
                  </a:ext>
                </a:extLst>
              </p:cNvPr>
              <p:cNvGrpSpPr/>
              <p:nvPr/>
            </p:nvGrpSpPr>
            <p:grpSpPr>
              <a:xfrm>
                <a:off x="461717" y="1348575"/>
                <a:ext cx="1807194" cy="230981"/>
                <a:chOff x="3567113" y="1381125"/>
                <a:chExt cx="1544637" cy="314326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6CF352A-6FD1-4240-6CE4-6C555209E9D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567113" y="1381126"/>
                  <a:ext cx="1544637" cy="31432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r>
                    <a:rPr lang="en-US" sz="1200" b="1">
                      <a:solidFill>
                        <a:schemeClr val="tx1"/>
                      </a:solidFill>
                    </a:rPr>
                    <a:t>Select Report</a:t>
                  </a:r>
                </a:p>
              </p:txBody>
            </p: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6CD94F6B-C8BF-86A8-E705-D3254591C7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67113" y="1381125"/>
                  <a:ext cx="0" cy="314325"/>
                </a:xfrm>
                <a:prstGeom prst="line">
                  <a:avLst/>
                </a:prstGeom>
                <a:ln w="190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D138042A-3AC5-0CF9-43F0-7B56D3667E0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59862" y="1634390"/>
                <a:ext cx="1402802" cy="1372077"/>
              </a:xfrm>
              <a:prstGeom prst="roundRect">
                <a:avLst>
                  <a:gd name="adj" fmla="val 550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050">
                    <a:solidFill>
                      <a:schemeClr val="tx1"/>
                    </a:solidFill>
                    <a:highlight>
                      <a:srgbClr val="EDE6EA"/>
                    </a:highlight>
                  </a:rPr>
                  <a:t>Project</a:t>
                </a:r>
              </a:p>
              <a:p>
                <a:r>
                  <a:rPr lang="en-US" sz="1050">
                    <a:solidFill>
                      <a:schemeClr val="tx1"/>
                    </a:solidFill>
                  </a:rPr>
                  <a:t>Project List</a:t>
                </a:r>
              </a:p>
              <a:p>
                <a:r>
                  <a:rPr lang="en-US" sz="1050">
                    <a:solidFill>
                      <a:schemeClr val="tx1"/>
                    </a:solidFill>
                  </a:rPr>
                  <a:t>Invoice</a:t>
                </a:r>
              </a:p>
              <a:p>
                <a:r>
                  <a:rPr lang="en-US" sz="1050">
                    <a:solidFill>
                      <a:schemeClr val="tx1"/>
                    </a:solidFill>
                  </a:rPr>
                  <a:t>Revenue Recognition</a:t>
                </a:r>
              </a:p>
              <a:p>
                <a:r>
                  <a:rPr lang="en-US" sz="1050">
                    <a:solidFill>
                      <a:schemeClr val="tx1"/>
                    </a:solidFill>
                  </a:rPr>
                  <a:t>Time Card</a:t>
                </a:r>
              </a:p>
              <a:p>
                <a:r>
                  <a:rPr lang="en-US" sz="1050">
                    <a:solidFill>
                      <a:schemeClr val="tx1"/>
                    </a:solidFill>
                  </a:rPr>
                  <a:t>Resource</a:t>
                </a:r>
              </a:p>
              <a:p>
                <a:r>
                  <a:rPr lang="en-US" sz="1050">
                    <a:solidFill>
                      <a:schemeClr val="tx1"/>
                    </a:solidFill>
                  </a:rPr>
                  <a:t>Invoice Milestone</a:t>
                </a:r>
              </a:p>
              <a:p>
                <a:r>
                  <a:rPr lang="en-US" sz="1050">
                    <a:solidFill>
                      <a:schemeClr val="tx1"/>
                    </a:solidFill>
                  </a:rPr>
                  <a:t>Rate Card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163653A-1640-5196-B0F2-1A9C61E55A53}"/>
                  </a:ext>
                </a:extLst>
              </p:cNvPr>
              <p:cNvSpPr/>
              <p:nvPr/>
            </p:nvSpPr>
            <p:spPr>
              <a:xfrm>
                <a:off x="170231" y="1154051"/>
                <a:ext cx="230503" cy="23050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</a:rPr>
                  <a:t>1</a:t>
                </a: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3B7606CA-D622-462A-430A-A4FCE73BBE6E}"/>
                  </a:ext>
                </a:extLst>
              </p:cNvPr>
              <p:cNvGrpSpPr/>
              <p:nvPr/>
            </p:nvGrpSpPr>
            <p:grpSpPr>
              <a:xfrm rot="10800000">
                <a:off x="1799963" y="3926780"/>
                <a:ext cx="175900" cy="174626"/>
                <a:chOff x="11453669" y="1109174"/>
                <a:chExt cx="254254" cy="252413"/>
              </a:xfrm>
            </p:grpSpPr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C0F9C8C3-BC6B-5974-233A-B81750538F7F}"/>
                    </a:ext>
                  </a:extLst>
                </p:cNvPr>
                <p:cNvSpPr/>
                <p:nvPr/>
              </p:nvSpPr>
              <p:spPr>
                <a:xfrm>
                  <a:off x="11453669" y="1109174"/>
                  <a:ext cx="254254" cy="252413"/>
                </a:xfrm>
                <a:prstGeom prst="roundRect">
                  <a:avLst>
                    <a:gd name="adj" fmla="val 7926"/>
                  </a:avLst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127000" dist="38100" dir="2700000" algn="tl" rotWithShape="0">
                    <a:schemeClr val="bg1">
                      <a:lumMod val="50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97735D9D-E67C-B890-152C-379CE9924F83}"/>
                    </a:ext>
                  </a:extLst>
                </p:cNvPr>
                <p:cNvSpPr/>
                <p:nvPr/>
              </p:nvSpPr>
              <p:spPr>
                <a:xfrm>
                  <a:off x="11524850" y="1212518"/>
                  <a:ext cx="111919" cy="45720"/>
                </a:xfrm>
                <a:custGeom>
                  <a:avLst/>
                  <a:gdLst>
                    <a:gd name="connsiteX0" fmla="*/ 0 w 111919"/>
                    <a:gd name="connsiteY0" fmla="*/ 0 h 57150"/>
                    <a:gd name="connsiteX1" fmla="*/ 57150 w 111919"/>
                    <a:gd name="connsiteY1" fmla="*/ 57150 h 57150"/>
                    <a:gd name="connsiteX2" fmla="*/ 111919 w 111919"/>
                    <a:gd name="connsiteY2" fmla="*/ 2381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1919" h="57150">
                      <a:moveTo>
                        <a:pt x="0" y="0"/>
                      </a:moveTo>
                      <a:lnTo>
                        <a:pt x="57150" y="57150"/>
                      </a:lnTo>
                      <a:lnTo>
                        <a:pt x="111919" y="2381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30E1C00-3BDB-B00B-F0BB-F19CBC89EA0D}"/>
                </a:ext>
              </a:extLst>
            </p:cNvPr>
            <p:cNvSpPr>
              <a:spLocks/>
            </p:cNvSpPr>
            <p:nvPr/>
          </p:nvSpPr>
          <p:spPr>
            <a:xfrm>
              <a:off x="3023868" y="3251517"/>
              <a:ext cx="1402798" cy="17748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  <a:effectLst>
              <a:outerShdw blurRad="635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>
                  <a:solidFill>
                    <a:srgbClr val="FF0000"/>
                  </a:solidFill>
                </a:rPr>
                <a:t>DELETE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BB9F3C94-A482-A115-6E7E-E7087C332521}"/>
                </a:ext>
              </a:extLst>
            </p:cNvPr>
            <p:cNvSpPr>
              <a:spLocks/>
            </p:cNvSpPr>
            <p:nvPr/>
          </p:nvSpPr>
          <p:spPr>
            <a:xfrm>
              <a:off x="3023868" y="3530888"/>
              <a:ext cx="1402798" cy="17748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  <a:effectLst>
              <a:outerShdw blurRad="635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Add Report</a:t>
              </a:r>
            </a:p>
          </p:txBody>
        </p:sp>
        <p:sp>
          <p:nvSpPr>
            <p:cNvPr id="1024" name="Rectangle: Rounded Corners 1023">
              <a:extLst>
                <a:ext uri="{FF2B5EF4-FFF2-40B4-BE49-F238E27FC236}">
                  <a16:creationId xmlns:a16="http://schemas.microsoft.com/office/drawing/2014/main" id="{439B9B00-DA5A-1478-79D5-37E4A6793F0D}"/>
                </a:ext>
              </a:extLst>
            </p:cNvPr>
            <p:cNvSpPr>
              <a:spLocks/>
            </p:cNvSpPr>
            <p:nvPr/>
          </p:nvSpPr>
          <p:spPr>
            <a:xfrm>
              <a:off x="3023868" y="3810259"/>
              <a:ext cx="1402798" cy="17748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  <a:effectLst>
              <a:outerShdw blurRad="635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Save</a:t>
              </a:r>
            </a:p>
          </p:txBody>
        </p:sp>
      </p:grpSp>
      <p:pic>
        <p:nvPicPr>
          <p:cNvPr id="1126" name="Graphic 1125" descr="Badge Question Mark with solid fill">
            <a:extLst>
              <a:ext uri="{FF2B5EF4-FFF2-40B4-BE49-F238E27FC236}">
                <a16:creationId xmlns:a16="http://schemas.microsoft.com/office/drawing/2014/main" id="{AEC4A1FD-0987-4FD9-BDF8-B3D45D582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99432" y="2405661"/>
            <a:ext cx="140240" cy="140240"/>
          </a:xfrm>
          <a:prstGeom prst="rect">
            <a:avLst/>
          </a:prstGeom>
        </p:spPr>
      </p:pic>
      <p:pic>
        <p:nvPicPr>
          <p:cNvPr id="1127" name="Graphic 1126" descr="Badge Question Mark with solid fill">
            <a:extLst>
              <a:ext uri="{FF2B5EF4-FFF2-40B4-BE49-F238E27FC236}">
                <a16:creationId xmlns:a16="http://schemas.microsoft.com/office/drawing/2014/main" id="{A4E1916F-BD33-5A05-7AC6-5876B3FBE0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71289" y="3645490"/>
            <a:ext cx="140240" cy="140240"/>
          </a:xfrm>
          <a:prstGeom prst="rect">
            <a:avLst/>
          </a:prstGeom>
        </p:spPr>
      </p:pic>
      <p:pic>
        <p:nvPicPr>
          <p:cNvPr id="1128" name="Graphic 1127" descr="Badge Question Mark with solid fill">
            <a:extLst>
              <a:ext uri="{FF2B5EF4-FFF2-40B4-BE49-F238E27FC236}">
                <a16:creationId xmlns:a16="http://schemas.microsoft.com/office/drawing/2014/main" id="{4F1B9EB2-E179-62C6-904C-A28FDE5C0A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69628" y="4674658"/>
            <a:ext cx="140240" cy="140240"/>
          </a:xfrm>
          <a:prstGeom prst="rect">
            <a:avLst/>
          </a:prstGeom>
        </p:spPr>
      </p:pic>
      <p:sp>
        <p:nvSpPr>
          <p:cNvPr id="1129" name="TextBox 1128">
            <a:extLst>
              <a:ext uri="{FF2B5EF4-FFF2-40B4-BE49-F238E27FC236}">
                <a16:creationId xmlns:a16="http://schemas.microsoft.com/office/drawing/2014/main" id="{E3114031-A058-BEE0-ED0E-9CCB63949598}"/>
              </a:ext>
            </a:extLst>
          </p:cNvPr>
          <p:cNvSpPr txBox="1"/>
          <p:nvPr/>
        </p:nvSpPr>
        <p:spPr>
          <a:xfrm>
            <a:off x="1282837" y="2348326"/>
            <a:ext cx="235962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>
              <a:spcAft>
                <a:spcPts val="400"/>
              </a:spcAft>
            </a:pPr>
            <a:r>
              <a:rPr lang="en-US" sz="8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30" name="TextBox 1129">
            <a:extLst>
              <a:ext uri="{FF2B5EF4-FFF2-40B4-BE49-F238E27FC236}">
                <a16:creationId xmlns:a16="http://schemas.microsoft.com/office/drawing/2014/main" id="{0C920B22-B055-C234-E721-1AE70076C221}"/>
              </a:ext>
            </a:extLst>
          </p:cNvPr>
          <p:cNvSpPr txBox="1"/>
          <p:nvPr/>
        </p:nvSpPr>
        <p:spPr>
          <a:xfrm>
            <a:off x="3786396" y="2100355"/>
            <a:ext cx="235962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>
              <a:spcAft>
                <a:spcPts val="400"/>
              </a:spcAft>
            </a:pPr>
            <a:r>
              <a:rPr lang="en-US" sz="8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31" name="TextBox 1130">
            <a:extLst>
              <a:ext uri="{FF2B5EF4-FFF2-40B4-BE49-F238E27FC236}">
                <a16:creationId xmlns:a16="http://schemas.microsoft.com/office/drawing/2014/main" id="{DF56987A-17DD-659D-3306-D74639A2E90A}"/>
              </a:ext>
            </a:extLst>
          </p:cNvPr>
          <p:cNvSpPr txBox="1"/>
          <p:nvPr/>
        </p:nvSpPr>
        <p:spPr>
          <a:xfrm>
            <a:off x="3785393" y="3477893"/>
            <a:ext cx="235962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>
              <a:spcAft>
                <a:spcPts val="400"/>
              </a:spcAft>
            </a:pPr>
            <a:r>
              <a:rPr lang="en-US" sz="8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33" name="TextBox 1132">
            <a:extLst>
              <a:ext uri="{FF2B5EF4-FFF2-40B4-BE49-F238E27FC236}">
                <a16:creationId xmlns:a16="http://schemas.microsoft.com/office/drawing/2014/main" id="{20B24532-5805-0227-B0F8-8BC291073408}"/>
              </a:ext>
            </a:extLst>
          </p:cNvPr>
          <p:cNvSpPr txBox="1"/>
          <p:nvPr/>
        </p:nvSpPr>
        <p:spPr>
          <a:xfrm>
            <a:off x="6253303" y="2450748"/>
            <a:ext cx="235962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>
              <a:spcAft>
                <a:spcPts val="400"/>
              </a:spcAft>
            </a:pPr>
            <a:r>
              <a:rPr lang="en-US" sz="8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38" name="TextBox 1137">
            <a:extLst>
              <a:ext uri="{FF2B5EF4-FFF2-40B4-BE49-F238E27FC236}">
                <a16:creationId xmlns:a16="http://schemas.microsoft.com/office/drawing/2014/main" id="{B96F4434-304E-1BD1-02EF-941C56FE7710}"/>
              </a:ext>
            </a:extLst>
          </p:cNvPr>
          <p:cNvSpPr txBox="1"/>
          <p:nvPr/>
        </p:nvSpPr>
        <p:spPr>
          <a:xfrm>
            <a:off x="6253303" y="3650813"/>
            <a:ext cx="235962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>
              <a:spcAft>
                <a:spcPts val="400"/>
              </a:spcAft>
            </a:pPr>
            <a:r>
              <a:rPr lang="en-US" sz="8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41" name="TextBox 1140">
            <a:extLst>
              <a:ext uri="{FF2B5EF4-FFF2-40B4-BE49-F238E27FC236}">
                <a16:creationId xmlns:a16="http://schemas.microsoft.com/office/drawing/2014/main" id="{729A3E4A-603F-F329-A4B7-9692C5D90CAA}"/>
              </a:ext>
            </a:extLst>
          </p:cNvPr>
          <p:cNvSpPr txBox="1"/>
          <p:nvPr/>
        </p:nvSpPr>
        <p:spPr>
          <a:xfrm>
            <a:off x="6253303" y="4654109"/>
            <a:ext cx="235962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>
              <a:spcAft>
                <a:spcPts val="400"/>
              </a:spcAft>
            </a:pPr>
            <a:r>
              <a:rPr lang="en-US" sz="8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42" name="TextBox 1141">
            <a:extLst>
              <a:ext uri="{FF2B5EF4-FFF2-40B4-BE49-F238E27FC236}">
                <a16:creationId xmlns:a16="http://schemas.microsoft.com/office/drawing/2014/main" id="{C0E9C421-3A32-6E47-33C8-569D783CF6C6}"/>
              </a:ext>
            </a:extLst>
          </p:cNvPr>
          <p:cNvSpPr txBox="1"/>
          <p:nvPr/>
        </p:nvSpPr>
        <p:spPr>
          <a:xfrm>
            <a:off x="3785393" y="4837763"/>
            <a:ext cx="235962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>
              <a:spcAft>
                <a:spcPts val="400"/>
              </a:spcAft>
            </a:pPr>
            <a:r>
              <a:rPr lang="en-US" sz="80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1144" name="Graphic 1143" descr="Badge Question Mark with solid fill">
            <a:extLst>
              <a:ext uri="{FF2B5EF4-FFF2-40B4-BE49-F238E27FC236}">
                <a16:creationId xmlns:a16="http://schemas.microsoft.com/office/drawing/2014/main" id="{EE184167-AFD1-288D-7C37-9AF2A28850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2361" y="3515005"/>
            <a:ext cx="140240" cy="140240"/>
          </a:xfrm>
          <a:prstGeom prst="rect">
            <a:avLst/>
          </a:prstGeom>
        </p:spPr>
      </p:pic>
      <p:pic>
        <p:nvPicPr>
          <p:cNvPr id="1145" name="Graphic 1144" descr="Badge Question Mark with solid fill">
            <a:extLst>
              <a:ext uri="{FF2B5EF4-FFF2-40B4-BE49-F238E27FC236}">
                <a16:creationId xmlns:a16="http://schemas.microsoft.com/office/drawing/2014/main" id="{8043DC4D-40F1-3609-E087-F6516B0024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2361" y="4858455"/>
            <a:ext cx="140240" cy="140240"/>
          </a:xfrm>
          <a:prstGeom prst="rect">
            <a:avLst/>
          </a:prstGeom>
        </p:spPr>
      </p:pic>
      <p:pic>
        <p:nvPicPr>
          <p:cNvPr id="1146" name="Graphic 1145" descr="Badge Question Mark with solid fill">
            <a:extLst>
              <a:ext uri="{FF2B5EF4-FFF2-40B4-BE49-F238E27FC236}">
                <a16:creationId xmlns:a16="http://schemas.microsoft.com/office/drawing/2014/main" id="{618F9A57-1373-D149-E8A8-F419D16D50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71289" y="2503501"/>
            <a:ext cx="140240" cy="14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43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4" name="Picture 1113" descr="A picture containing text, person, dressed&#10;&#10;Description automatically generated">
            <a:extLst>
              <a:ext uri="{FF2B5EF4-FFF2-40B4-BE49-F238E27FC236}">
                <a16:creationId xmlns:a16="http://schemas.microsoft.com/office/drawing/2014/main" id="{BFC375CA-8C12-6194-B582-EBAE119D81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3" b="12103"/>
          <a:stretch/>
        </p:blipFill>
        <p:spPr>
          <a:xfrm>
            <a:off x="0" y="1096084"/>
            <a:ext cx="12191238" cy="5197929"/>
          </a:xfrm>
          <a:custGeom>
            <a:avLst/>
            <a:gdLst>
              <a:gd name="connsiteX0" fmla="*/ 0 w 12191238"/>
              <a:gd name="connsiteY0" fmla="*/ 0 h 5197929"/>
              <a:gd name="connsiteX1" fmla="*/ 12191238 w 12191238"/>
              <a:gd name="connsiteY1" fmla="*/ 0 h 5197929"/>
              <a:gd name="connsiteX2" fmla="*/ 12191238 w 12191238"/>
              <a:gd name="connsiteY2" fmla="*/ 5197929 h 5197929"/>
              <a:gd name="connsiteX3" fmla="*/ 0 w 12191238"/>
              <a:gd name="connsiteY3" fmla="*/ 5197929 h 519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238" h="5197929">
                <a:moveTo>
                  <a:pt x="0" y="0"/>
                </a:moveTo>
                <a:lnTo>
                  <a:pt x="12191238" y="0"/>
                </a:lnTo>
                <a:lnTo>
                  <a:pt x="12191238" y="5197929"/>
                </a:lnTo>
                <a:lnTo>
                  <a:pt x="0" y="5197929"/>
                </a:lnTo>
                <a:close/>
              </a:path>
            </a:pathLst>
          </a:cu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4F9481B-F918-E22F-1721-A356CEE59B79}"/>
              </a:ext>
            </a:extLst>
          </p:cNvPr>
          <p:cNvGrpSpPr/>
          <p:nvPr/>
        </p:nvGrpSpPr>
        <p:grpSpPr>
          <a:xfrm>
            <a:off x="0" y="0"/>
            <a:ext cx="12192000" cy="1088571"/>
            <a:chOff x="0" y="0"/>
            <a:chExt cx="12192000" cy="108857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ECBA12-448E-7155-85A9-8A8EA2FAE4EC}"/>
                </a:ext>
              </a:extLst>
            </p:cNvPr>
            <p:cNvSpPr>
              <a:spLocks/>
            </p:cNvSpPr>
            <p:nvPr/>
          </p:nvSpPr>
          <p:spPr>
            <a:xfrm>
              <a:off x="5381626" y="0"/>
              <a:ext cx="6810374" cy="10885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4A387A6-D2A6-CBE9-1B5F-1B97FD275B8C}"/>
                </a:ext>
              </a:extLst>
            </p:cNvPr>
            <p:cNvSpPr>
              <a:spLocks/>
            </p:cNvSpPr>
            <p:nvPr/>
          </p:nvSpPr>
          <p:spPr>
            <a:xfrm>
              <a:off x="304800" y="0"/>
              <a:ext cx="7203566" cy="1088571"/>
            </a:xfrm>
            <a:custGeom>
              <a:avLst/>
              <a:gdLst>
                <a:gd name="connsiteX0" fmla="*/ 0 w 7203566"/>
                <a:gd name="connsiteY0" fmla="*/ 0 h 1088571"/>
                <a:gd name="connsiteX1" fmla="*/ 7203566 w 7203566"/>
                <a:gd name="connsiteY1" fmla="*/ 0 h 1088571"/>
                <a:gd name="connsiteX2" fmla="*/ 6572195 w 7203566"/>
                <a:gd name="connsiteY2" fmla="*/ 1088571 h 1088571"/>
                <a:gd name="connsiteX3" fmla="*/ 0 w 7203566"/>
                <a:gd name="connsiteY3" fmla="*/ 1088571 h 108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3566" h="1088571">
                  <a:moveTo>
                    <a:pt x="0" y="0"/>
                  </a:moveTo>
                  <a:lnTo>
                    <a:pt x="7203566" y="0"/>
                  </a:lnTo>
                  <a:lnTo>
                    <a:pt x="6572195" y="1088571"/>
                  </a:lnTo>
                  <a:lnTo>
                    <a:pt x="0" y="108857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633EF7D-BB20-E4B7-B0D7-6A8C8FD346AD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7203566" cy="1088571"/>
            </a:xfrm>
            <a:custGeom>
              <a:avLst/>
              <a:gdLst>
                <a:gd name="connsiteX0" fmla="*/ 0 w 7203566"/>
                <a:gd name="connsiteY0" fmla="*/ 0 h 1088571"/>
                <a:gd name="connsiteX1" fmla="*/ 7203566 w 7203566"/>
                <a:gd name="connsiteY1" fmla="*/ 0 h 1088571"/>
                <a:gd name="connsiteX2" fmla="*/ 6572195 w 7203566"/>
                <a:gd name="connsiteY2" fmla="*/ 1088571 h 1088571"/>
                <a:gd name="connsiteX3" fmla="*/ 0 w 7203566"/>
                <a:gd name="connsiteY3" fmla="*/ 1088571 h 108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3566" h="1088571">
                  <a:moveTo>
                    <a:pt x="0" y="0"/>
                  </a:moveTo>
                  <a:lnTo>
                    <a:pt x="7203566" y="0"/>
                  </a:lnTo>
                  <a:lnTo>
                    <a:pt x="6572195" y="1088571"/>
                  </a:lnTo>
                  <a:lnTo>
                    <a:pt x="0" y="10885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400">
                <a:solidFill>
                  <a:schemeClr val="bg1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58EF924-C5FA-E72E-58F3-BB1E686D142F}"/>
                </a:ext>
              </a:extLst>
            </p:cNvPr>
            <p:cNvGrpSpPr/>
            <p:nvPr/>
          </p:nvGrpSpPr>
          <p:grpSpPr>
            <a:xfrm>
              <a:off x="571499" y="257852"/>
              <a:ext cx="4163378" cy="572867"/>
              <a:chOff x="571499" y="309562"/>
              <a:chExt cx="4163378" cy="572867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499A2C3-FA32-34A9-B25C-06B97CAA2234}"/>
                  </a:ext>
                </a:extLst>
              </p:cNvPr>
              <p:cNvSpPr/>
              <p:nvPr/>
            </p:nvSpPr>
            <p:spPr>
              <a:xfrm>
                <a:off x="1448752" y="318998"/>
                <a:ext cx="3286125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IN" sz="3600" b="1">
                    <a:solidFill>
                      <a:schemeClr val="bg1"/>
                    </a:solidFill>
                    <a:latin typeface="+mj-lt"/>
                  </a:rPr>
                  <a:t>Popout Screens</a:t>
                </a:r>
                <a:endParaRPr lang="en-US" sz="3600" b="1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D537C2F-F479-983C-009B-512A64FAB7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71499" y="309562"/>
                <a:ext cx="738189" cy="572867"/>
              </a:xfrm>
              <a:prstGeom prst="rect">
                <a:avLst/>
              </a:prstGeom>
            </p:spPr>
          </p:pic>
        </p:grpSp>
      </p:grp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5383BAE0-147C-C09D-5921-6A92A7C12B86}"/>
              </a:ext>
            </a:extLst>
          </p:cNvPr>
          <p:cNvSpPr>
            <a:spLocks/>
          </p:cNvSpPr>
          <p:nvPr/>
        </p:nvSpPr>
        <p:spPr>
          <a:xfrm>
            <a:off x="0" y="6286501"/>
            <a:ext cx="12192000" cy="5714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054" name="Footer Placeholder 62">
            <a:extLst>
              <a:ext uri="{FF2B5EF4-FFF2-40B4-BE49-F238E27FC236}">
                <a16:creationId xmlns:a16="http://schemas.microsoft.com/office/drawing/2014/main" id="{F06CC04D-DAEB-5C0B-599C-113386FA9FF8}"/>
              </a:ext>
            </a:extLst>
          </p:cNvPr>
          <p:cNvSpPr txBox="1">
            <a:spLocks/>
          </p:cNvSpPr>
          <p:nvPr/>
        </p:nvSpPr>
        <p:spPr>
          <a:xfrm>
            <a:off x="576949" y="6431207"/>
            <a:ext cx="2388475" cy="20774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B92861-3A1C-4426-8D61-0A17CC150404}" type="slidenum">
              <a:rPr lang="en-US" sz="8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r>
              <a:rPr lang="en-US" sz="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Confidential rGen Materials</a:t>
            </a:r>
          </a:p>
        </p:txBody>
      </p:sp>
      <p:grpSp>
        <p:nvGrpSpPr>
          <p:cNvPr id="1242" name="Group 1241">
            <a:extLst>
              <a:ext uri="{FF2B5EF4-FFF2-40B4-BE49-F238E27FC236}">
                <a16:creationId xmlns:a16="http://schemas.microsoft.com/office/drawing/2014/main" id="{8682C059-A7BE-B7FD-524D-6A8528D4038C}"/>
              </a:ext>
            </a:extLst>
          </p:cNvPr>
          <p:cNvGrpSpPr/>
          <p:nvPr/>
        </p:nvGrpSpPr>
        <p:grpSpPr>
          <a:xfrm>
            <a:off x="399412" y="1281079"/>
            <a:ext cx="2098680" cy="3014800"/>
            <a:chOff x="2322272" y="1156535"/>
            <a:chExt cx="2098680" cy="3014800"/>
          </a:xfrm>
        </p:grpSpPr>
        <p:sp>
          <p:nvSpPr>
            <p:cNvPr id="1080" name="Rectangle: Rounded Corners 1079">
              <a:extLst>
                <a:ext uri="{FF2B5EF4-FFF2-40B4-BE49-F238E27FC236}">
                  <a16:creationId xmlns:a16="http://schemas.microsoft.com/office/drawing/2014/main" id="{0DE365C1-A75F-AF5A-6F01-5FFDD57130A8}"/>
                </a:ext>
              </a:extLst>
            </p:cNvPr>
            <p:cNvSpPr/>
            <p:nvPr/>
          </p:nvSpPr>
          <p:spPr>
            <a:xfrm>
              <a:off x="2452912" y="1258423"/>
              <a:ext cx="1756530" cy="2912912"/>
            </a:xfrm>
            <a:prstGeom prst="roundRect">
              <a:avLst>
                <a:gd name="adj" fmla="val 1270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400">
                <a:solidFill>
                  <a:schemeClr val="bg1"/>
                </a:solidFill>
              </a:endParaRPr>
            </a:p>
          </p:txBody>
        </p:sp>
        <p:grpSp>
          <p:nvGrpSpPr>
            <p:cNvPr id="1082" name="Group 1081">
              <a:extLst>
                <a:ext uri="{FF2B5EF4-FFF2-40B4-BE49-F238E27FC236}">
                  <a16:creationId xmlns:a16="http://schemas.microsoft.com/office/drawing/2014/main" id="{72C91E79-9F98-0849-52EE-29A8018B0688}"/>
                </a:ext>
              </a:extLst>
            </p:cNvPr>
            <p:cNvGrpSpPr/>
            <p:nvPr/>
          </p:nvGrpSpPr>
          <p:grpSpPr>
            <a:xfrm>
              <a:off x="2613758" y="1351059"/>
              <a:ext cx="1807194" cy="230981"/>
              <a:chOff x="3567113" y="1381125"/>
              <a:chExt cx="1544637" cy="314326"/>
            </a:xfrm>
          </p:grpSpPr>
          <p:sp>
            <p:nvSpPr>
              <p:cNvPr id="1083" name="Rectangle 1082">
                <a:extLst>
                  <a:ext uri="{FF2B5EF4-FFF2-40B4-BE49-F238E27FC236}">
                    <a16:creationId xmlns:a16="http://schemas.microsoft.com/office/drawing/2014/main" id="{1981DC45-02DB-E35F-2578-2E8198EDB07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67113" y="1381126"/>
                <a:ext cx="1544637" cy="3143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r>
                  <a:rPr lang="en-US" sz="1200" b="1">
                    <a:solidFill>
                      <a:schemeClr val="tx1"/>
                    </a:solidFill>
                  </a:rPr>
                  <a:t>Frequency</a:t>
                </a:r>
              </a:p>
            </p:txBody>
          </p:sp>
          <p:cxnSp>
            <p:nvCxnSpPr>
              <p:cNvPr id="1085" name="Straight Connector 1084">
                <a:extLst>
                  <a:ext uri="{FF2B5EF4-FFF2-40B4-BE49-F238E27FC236}">
                    <a16:creationId xmlns:a16="http://schemas.microsoft.com/office/drawing/2014/main" id="{585BD649-365F-991F-0F27-5962482D00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67113" y="1381125"/>
                <a:ext cx="0" cy="314325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0" name="Rectangle: Rounded Corners 1089">
              <a:extLst>
                <a:ext uri="{FF2B5EF4-FFF2-40B4-BE49-F238E27FC236}">
                  <a16:creationId xmlns:a16="http://schemas.microsoft.com/office/drawing/2014/main" id="{4A5459C8-7D78-A5A8-3778-28D1BB6247DD}"/>
                </a:ext>
              </a:extLst>
            </p:cNvPr>
            <p:cNvSpPr>
              <a:spLocks/>
            </p:cNvSpPr>
            <p:nvPr/>
          </p:nvSpPr>
          <p:spPr>
            <a:xfrm>
              <a:off x="2613758" y="1646335"/>
              <a:ext cx="1402802" cy="2214547"/>
            </a:xfrm>
            <a:prstGeom prst="roundRect">
              <a:avLst>
                <a:gd name="adj" fmla="val 5500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50" b="1">
                  <a:solidFill>
                    <a:schemeClr val="tx1"/>
                  </a:solidFill>
                </a:rPr>
                <a:t>Send alerts 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Daily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Weekly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Monthly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Yearly</a:t>
              </a:r>
            </a:p>
            <a:p>
              <a:endParaRPr lang="en-US" sz="1050">
                <a:solidFill>
                  <a:schemeClr val="tx1"/>
                </a:solidFill>
              </a:endParaRPr>
            </a:p>
            <a:p>
              <a:r>
                <a:rPr lang="en-US" sz="1050" b="1">
                  <a:solidFill>
                    <a:schemeClr val="tx1"/>
                  </a:solidFill>
                </a:rPr>
                <a:t>Recur every</a:t>
              </a:r>
            </a:p>
            <a:p>
              <a:r>
                <a:rPr lang="en-US" sz="1050" b="1">
                  <a:solidFill>
                    <a:schemeClr val="tx1"/>
                  </a:solidFill>
                </a:rPr>
                <a:t>     </a:t>
              </a:r>
              <a:r>
                <a:rPr lang="en-US" sz="1050">
                  <a:solidFill>
                    <a:schemeClr val="tx1"/>
                  </a:solidFill>
                </a:rPr>
                <a:t>day(s)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     weekday</a:t>
              </a:r>
            </a:p>
            <a:p>
              <a:endParaRPr lang="en-US" sz="1050">
                <a:solidFill>
                  <a:schemeClr val="tx1"/>
                </a:solidFill>
              </a:endParaRPr>
            </a:p>
            <a:p>
              <a:r>
                <a:rPr lang="en-US" sz="1050" b="1">
                  <a:solidFill>
                    <a:schemeClr val="tx1"/>
                  </a:solidFill>
                </a:rPr>
                <a:t>Range of recurrence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Start on: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End by: </a:t>
              </a:r>
            </a:p>
          </p:txBody>
        </p:sp>
        <p:sp>
          <p:nvSpPr>
            <p:cNvPr id="1112" name="Oval 1111">
              <a:extLst>
                <a:ext uri="{FF2B5EF4-FFF2-40B4-BE49-F238E27FC236}">
                  <a16:creationId xmlns:a16="http://schemas.microsoft.com/office/drawing/2014/main" id="{DF7798C0-4756-7AD3-3FF5-E3DAAFEBBAA8}"/>
                </a:ext>
              </a:extLst>
            </p:cNvPr>
            <p:cNvSpPr/>
            <p:nvPr/>
          </p:nvSpPr>
          <p:spPr>
            <a:xfrm>
              <a:off x="2322272" y="1156535"/>
              <a:ext cx="230503" cy="2305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4</a:t>
              </a:r>
            </a:p>
          </p:txBody>
        </p:sp>
        <p:grpSp>
          <p:nvGrpSpPr>
            <p:cNvPr id="1113" name="Group 1112">
              <a:extLst>
                <a:ext uri="{FF2B5EF4-FFF2-40B4-BE49-F238E27FC236}">
                  <a16:creationId xmlns:a16="http://schemas.microsoft.com/office/drawing/2014/main" id="{A0092710-0B4E-0D8B-66C7-74D4722BF705}"/>
                </a:ext>
              </a:extLst>
            </p:cNvPr>
            <p:cNvGrpSpPr/>
            <p:nvPr/>
          </p:nvGrpSpPr>
          <p:grpSpPr>
            <a:xfrm rot="10800000">
              <a:off x="3978812" y="3928795"/>
              <a:ext cx="175900" cy="174626"/>
              <a:chOff x="11414919" y="1859757"/>
              <a:chExt cx="254254" cy="252412"/>
            </a:xfrm>
          </p:grpSpPr>
          <p:sp>
            <p:nvSpPr>
              <p:cNvPr id="1115" name="Rectangle: Rounded Corners 1114">
                <a:extLst>
                  <a:ext uri="{FF2B5EF4-FFF2-40B4-BE49-F238E27FC236}">
                    <a16:creationId xmlns:a16="http://schemas.microsoft.com/office/drawing/2014/main" id="{62C5D322-FC73-9963-9FD7-1F94FD7306D8}"/>
                  </a:ext>
                </a:extLst>
              </p:cNvPr>
              <p:cNvSpPr/>
              <p:nvPr/>
            </p:nvSpPr>
            <p:spPr>
              <a:xfrm>
                <a:off x="11414919" y="1859757"/>
                <a:ext cx="254254" cy="252412"/>
              </a:xfrm>
              <a:prstGeom prst="roundRect">
                <a:avLst>
                  <a:gd name="adj" fmla="val 7926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>
                <a:outerShdw blurRad="127000" dist="38100" dir="2700000" algn="tl" rotWithShape="0">
                  <a:schemeClr val="bg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116" name="Freeform: Shape 1115">
                <a:extLst>
                  <a:ext uri="{FF2B5EF4-FFF2-40B4-BE49-F238E27FC236}">
                    <a16:creationId xmlns:a16="http://schemas.microsoft.com/office/drawing/2014/main" id="{AECD1869-CFD4-8970-3DD1-1B6840BE68BE}"/>
                  </a:ext>
                </a:extLst>
              </p:cNvPr>
              <p:cNvSpPr/>
              <p:nvPr/>
            </p:nvSpPr>
            <p:spPr>
              <a:xfrm>
                <a:off x="11486086" y="1963103"/>
                <a:ext cx="111920" cy="45720"/>
              </a:xfrm>
              <a:custGeom>
                <a:avLst/>
                <a:gdLst>
                  <a:gd name="connsiteX0" fmla="*/ 0 w 111919"/>
                  <a:gd name="connsiteY0" fmla="*/ 0 h 57150"/>
                  <a:gd name="connsiteX1" fmla="*/ 57150 w 111919"/>
                  <a:gd name="connsiteY1" fmla="*/ 57150 h 57150"/>
                  <a:gd name="connsiteX2" fmla="*/ 111919 w 111919"/>
                  <a:gd name="connsiteY2" fmla="*/ 238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19" h="57150">
                    <a:moveTo>
                      <a:pt x="0" y="0"/>
                    </a:moveTo>
                    <a:lnTo>
                      <a:pt x="57150" y="57150"/>
                    </a:lnTo>
                    <a:lnTo>
                      <a:pt x="111919" y="2381"/>
                    </a:ln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32" name="Picture 1131">
              <a:extLst>
                <a:ext uri="{FF2B5EF4-FFF2-40B4-BE49-F238E27FC236}">
                  <a16:creationId xmlns:a16="http://schemas.microsoft.com/office/drawing/2014/main" id="{0DAB2372-325C-43B0-B1DC-30AD8FDC5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0778" y="1915487"/>
              <a:ext cx="97228" cy="95819"/>
            </a:xfrm>
            <a:prstGeom prst="rect">
              <a:avLst/>
            </a:prstGeom>
          </p:spPr>
        </p:pic>
        <p:pic>
          <p:nvPicPr>
            <p:cNvPr id="1134" name="Picture 1133">
              <a:extLst>
                <a:ext uri="{FF2B5EF4-FFF2-40B4-BE49-F238E27FC236}">
                  <a16:creationId xmlns:a16="http://schemas.microsoft.com/office/drawing/2014/main" id="{52880734-7E54-2997-F9E1-7177EC7DA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3800777" y="2210889"/>
              <a:ext cx="97227" cy="97227"/>
            </a:xfrm>
            <a:prstGeom prst="rect">
              <a:avLst/>
            </a:prstGeom>
          </p:spPr>
        </p:pic>
        <p:pic>
          <p:nvPicPr>
            <p:cNvPr id="1135" name="Picture 1134">
              <a:extLst>
                <a:ext uri="{FF2B5EF4-FFF2-40B4-BE49-F238E27FC236}">
                  <a16:creationId xmlns:a16="http://schemas.microsoft.com/office/drawing/2014/main" id="{D8963A98-6AA6-2FB3-C350-9BD8A0DE4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3800777" y="2377469"/>
              <a:ext cx="97227" cy="97227"/>
            </a:xfrm>
            <a:prstGeom prst="rect">
              <a:avLst/>
            </a:prstGeom>
          </p:spPr>
        </p:pic>
        <p:pic>
          <p:nvPicPr>
            <p:cNvPr id="1136" name="Picture 1135">
              <a:extLst>
                <a:ext uri="{FF2B5EF4-FFF2-40B4-BE49-F238E27FC236}">
                  <a16:creationId xmlns:a16="http://schemas.microsoft.com/office/drawing/2014/main" id="{0B18BC66-6EFA-0622-1BD4-390CBB2DF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3800777" y="2059593"/>
              <a:ext cx="97227" cy="97227"/>
            </a:xfrm>
            <a:prstGeom prst="rect">
              <a:avLst/>
            </a:prstGeom>
          </p:spPr>
        </p:pic>
        <p:sp>
          <p:nvSpPr>
            <p:cNvPr id="1137" name="Rectangle: Rounded Corners 1136">
              <a:extLst>
                <a:ext uri="{FF2B5EF4-FFF2-40B4-BE49-F238E27FC236}">
                  <a16:creationId xmlns:a16="http://schemas.microsoft.com/office/drawing/2014/main" id="{E7451795-A091-344E-DB9C-22E4AC73011B}"/>
                </a:ext>
              </a:extLst>
            </p:cNvPr>
            <p:cNvSpPr/>
            <p:nvPr/>
          </p:nvSpPr>
          <p:spPr>
            <a:xfrm rot="10800000" flipH="1" flipV="1">
              <a:off x="2735455" y="2864430"/>
              <a:ext cx="115889" cy="11023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1</a:t>
              </a:r>
            </a:p>
          </p:txBody>
        </p:sp>
        <p:pic>
          <p:nvPicPr>
            <p:cNvPr id="1140" name="Picture 1139">
              <a:extLst>
                <a:ext uri="{FF2B5EF4-FFF2-40B4-BE49-F238E27FC236}">
                  <a16:creationId xmlns:a16="http://schemas.microsoft.com/office/drawing/2014/main" id="{9BF9DBB4-7C8E-671C-7A99-0902C2ECB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2737998" y="3030421"/>
              <a:ext cx="97227" cy="97227"/>
            </a:xfrm>
            <a:prstGeom prst="rect">
              <a:avLst/>
            </a:prstGeom>
          </p:spPr>
        </p:pic>
        <p:sp>
          <p:nvSpPr>
            <p:cNvPr id="1184" name="Rectangle: Rounded Corners 1183">
              <a:extLst>
                <a:ext uri="{FF2B5EF4-FFF2-40B4-BE49-F238E27FC236}">
                  <a16:creationId xmlns:a16="http://schemas.microsoft.com/office/drawing/2014/main" id="{F07C855B-CD90-9B90-D8F4-5DC942154064}"/>
                </a:ext>
              </a:extLst>
            </p:cNvPr>
            <p:cNvSpPr/>
            <p:nvPr/>
          </p:nvSpPr>
          <p:spPr>
            <a:xfrm rot="10800000" flipH="1" flipV="1">
              <a:off x="3258464" y="3510118"/>
              <a:ext cx="679540" cy="11023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Mon 3/20/2023</a:t>
              </a:r>
            </a:p>
          </p:txBody>
        </p:sp>
        <p:sp>
          <p:nvSpPr>
            <p:cNvPr id="1186" name="Rectangle: Rounded Corners 1185">
              <a:extLst>
                <a:ext uri="{FF2B5EF4-FFF2-40B4-BE49-F238E27FC236}">
                  <a16:creationId xmlns:a16="http://schemas.microsoft.com/office/drawing/2014/main" id="{7B91527C-FEDC-DDBE-0FF3-3D6CACB90B5C}"/>
                </a:ext>
              </a:extLst>
            </p:cNvPr>
            <p:cNvSpPr/>
            <p:nvPr/>
          </p:nvSpPr>
          <p:spPr>
            <a:xfrm rot="10800000" flipH="1" flipV="1">
              <a:off x="3258464" y="3665473"/>
              <a:ext cx="679540" cy="11023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Mon 6/20/2023</a:t>
              </a:r>
            </a:p>
          </p:txBody>
        </p:sp>
      </p:grpSp>
      <p:grpSp>
        <p:nvGrpSpPr>
          <p:cNvPr id="1243" name="Group 1242">
            <a:extLst>
              <a:ext uri="{FF2B5EF4-FFF2-40B4-BE49-F238E27FC236}">
                <a16:creationId xmlns:a16="http://schemas.microsoft.com/office/drawing/2014/main" id="{BAB4CF8F-3600-7B27-038F-52CA262A69DE}"/>
              </a:ext>
            </a:extLst>
          </p:cNvPr>
          <p:cNvGrpSpPr/>
          <p:nvPr/>
        </p:nvGrpSpPr>
        <p:grpSpPr>
          <a:xfrm>
            <a:off x="2751323" y="1281079"/>
            <a:ext cx="2098680" cy="3978117"/>
            <a:chOff x="4406058" y="1146333"/>
            <a:chExt cx="2098680" cy="3978117"/>
          </a:xfrm>
        </p:grpSpPr>
        <p:sp>
          <p:nvSpPr>
            <p:cNvPr id="1160" name="Rectangle: Rounded Corners 1159">
              <a:extLst>
                <a:ext uri="{FF2B5EF4-FFF2-40B4-BE49-F238E27FC236}">
                  <a16:creationId xmlns:a16="http://schemas.microsoft.com/office/drawing/2014/main" id="{7F5F395F-A8B7-C61D-76A7-47DA63F12542}"/>
                </a:ext>
              </a:extLst>
            </p:cNvPr>
            <p:cNvSpPr/>
            <p:nvPr/>
          </p:nvSpPr>
          <p:spPr>
            <a:xfrm>
              <a:off x="4536698" y="1248220"/>
              <a:ext cx="1756530" cy="3876230"/>
            </a:xfrm>
            <a:prstGeom prst="roundRect">
              <a:avLst>
                <a:gd name="adj" fmla="val 1270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400">
                <a:solidFill>
                  <a:schemeClr val="bg1"/>
                </a:solidFill>
              </a:endParaRPr>
            </a:p>
          </p:txBody>
        </p:sp>
        <p:grpSp>
          <p:nvGrpSpPr>
            <p:cNvPr id="1161" name="Group 1160">
              <a:extLst>
                <a:ext uri="{FF2B5EF4-FFF2-40B4-BE49-F238E27FC236}">
                  <a16:creationId xmlns:a16="http://schemas.microsoft.com/office/drawing/2014/main" id="{DD3952B2-4A9C-3E29-044B-DE28F73AD161}"/>
                </a:ext>
              </a:extLst>
            </p:cNvPr>
            <p:cNvGrpSpPr/>
            <p:nvPr/>
          </p:nvGrpSpPr>
          <p:grpSpPr>
            <a:xfrm>
              <a:off x="4697544" y="1340857"/>
              <a:ext cx="1807194" cy="230981"/>
              <a:chOff x="3567113" y="1381125"/>
              <a:chExt cx="1544637" cy="314326"/>
            </a:xfrm>
          </p:grpSpPr>
          <p:sp>
            <p:nvSpPr>
              <p:cNvPr id="1162" name="Rectangle 1161">
                <a:extLst>
                  <a:ext uri="{FF2B5EF4-FFF2-40B4-BE49-F238E27FC236}">
                    <a16:creationId xmlns:a16="http://schemas.microsoft.com/office/drawing/2014/main" id="{09F4B26D-60D0-6AD6-CF19-C3C73CC2705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67113" y="1381126"/>
                <a:ext cx="1544637" cy="3143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r>
                  <a:rPr lang="en-US" sz="1200" b="1">
                    <a:solidFill>
                      <a:schemeClr val="tx1"/>
                    </a:solidFill>
                  </a:rPr>
                  <a:t>Frequency</a:t>
                </a:r>
              </a:p>
            </p:txBody>
          </p:sp>
          <p:cxnSp>
            <p:nvCxnSpPr>
              <p:cNvPr id="1163" name="Straight Connector 1162">
                <a:extLst>
                  <a:ext uri="{FF2B5EF4-FFF2-40B4-BE49-F238E27FC236}">
                    <a16:creationId xmlns:a16="http://schemas.microsoft.com/office/drawing/2014/main" id="{C64E9DAF-668E-7700-9A73-12E394B578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67113" y="1381125"/>
                <a:ext cx="0" cy="314325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4" name="Rectangle: Rounded Corners 1163">
              <a:extLst>
                <a:ext uri="{FF2B5EF4-FFF2-40B4-BE49-F238E27FC236}">
                  <a16:creationId xmlns:a16="http://schemas.microsoft.com/office/drawing/2014/main" id="{6333FA8F-D5E6-D403-60A4-CA8F958E81F3}"/>
                </a:ext>
              </a:extLst>
            </p:cNvPr>
            <p:cNvSpPr>
              <a:spLocks/>
            </p:cNvSpPr>
            <p:nvPr/>
          </p:nvSpPr>
          <p:spPr>
            <a:xfrm>
              <a:off x="4697544" y="1636133"/>
              <a:ext cx="1402802" cy="3217574"/>
            </a:xfrm>
            <a:prstGeom prst="roundRect">
              <a:avLst>
                <a:gd name="adj" fmla="val 5500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50" b="1">
                  <a:solidFill>
                    <a:schemeClr val="tx1"/>
                  </a:solidFill>
                </a:rPr>
                <a:t>Send alerts 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Daily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Weekly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Monthly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Yearly</a:t>
              </a:r>
            </a:p>
            <a:p>
              <a:endParaRPr lang="en-US" sz="1050">
                <a:solidFill>
                  <a:schemeClr val="tx1"/>
                </a:solidFill>
              </a:endParaRPr>
            </a:p>
            <a:p>
              <a:r>
                <a:rPr lang="en-US" sz="1050" b="1">
                  <a:solidFill>
                    <a:schemeClr val="tx1"/>
                  </a:solidFill>
                </a:rPr>
                <a:t>Recur every</a:t>
              </a:r>
            </a:p>
            <a:p>
              <a:r>
                <a:rPr lang="en-US" sz="1050" b="1">
                  <a:solidFill>
                    <a:schemeClr val="tx1"/>
                  </a:solidFill>
                </a:rPr>
                <a:t>     </a:t>
              </a:r>
              <a:r>
                <a:rPr lang="en-US" sz="1050">
                  <a:solidFill>
                    <a:schemeClr val="tx1"/>
                  </a:solidFill>
                </a:rPr>
                <a:t>week(s) on: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       Sunday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       Monday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       Tuesday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       Wednesday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       Thursday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       Friday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       Saturday</a:t>
              </a:r>
            </a:p>
            <a:p>
              <a:endParaRPr lang="en-US" sz="1050" b="1">
                <a:solidFill>
                  <a:schemeClr val="tx1"/>
                </a:solidFill>
              </a:endParaRPr>
            </a:p>
            <a:p>
              <a:r>
                <a:rPr lang="en-US" sz="1050" b="1">
                  <a:solidFill>
                    <a:schemeClr val="tx1"/>
                  </a:solidFill>
                </a:rPr>
                <a:t>Range of recurrence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Start on: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End by:</a:t>
              </a:r>
            </a:p>
          </p:txBody>
        </p:sp>
        <p:sp>
          <p:nvSpPr>
            <p:cNvPr id="1165" name="Oval 1164">
              <a:extLst>
                <a:ext uri="{FF2B5EF4-FFF2-40B4-BE49-F238E27FC236}">
                  <a16:creationId xmlns:a16="http://schemas.microsoft.com/office/drawing/2014/main" id="{BA24D04E-E606-24D1-29F6-5B2F9399C698}"/>
                </a:ext>
              </a:extLst>
            </p:cNvPr>
            <p:cNvSpPr/>
            <p:nvPr/>
          </p:nvSpPr>
          <p:spPr>
            <a:xfrm>
              <a:off x="4406058" y="1146333"/>
              <a:ext cx="230503" cy="2305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4</a:t>
              </a:r>
            </a:p>
          </p:txBody>
        </p:sp>
        <p:grpSp>
          <p:nvGrpSpPr>
            <p:cNvPr id="1166" name="Group 1165">
              <a:extLst>
                <a:ext uri="{FF2B5EF4-FFF2-40B4-BE49-F238E27FC236}">
                  <a16:creationId xmlns:a16="http://schemas.microsoft.com/office/drawing/2014/main" id="{0BFF7369-2DD9-A8EE-CD0B-71BCB7CF6D02}"/>
                </a:ext>
              </a:extLst>
            </p:cNvPr>
            <p:cNvGrpSpPr/>
            <p:nvPr/>
          </p:nvGrpSpPr>
          <p:grpSpPr>
            <a:xfrm rot="10800000">
              <a:off x="6029759" y="4894659"/>
              <a:ext cx="175900" cy="174626"/>
              <a:chOff x="11414919" y="1859757"/>
              <a:chExt cx="254254" cy="252412"/>
            </a:xfrm>
          </p:grpSpPr>
          <p:sp>
            <p:nvSpPr>
              <p:cNvPr id="1167" name="Rectangle: Rounded Corners 1166">
                <a:extLst>
                  <a:ext uri="{FF2B5EF4-FFF2-40B4-BE49-F238E27FC236}">
                    <a16:creationId xmlns:a16="http://schemas.microsoft.com/office/drawing/2014/main" id="{3B4ED907-01A5-E5D8-BFC9-38B41969B16E}"/>
                  </a:ext>
                </a:extLst>
              </p:cNvPr>
              <p:cNvSpPr/>
              <p:nvPr/>
            </p:nvSpPr>
            <p:spPr>
              <a:xfrm>
                <a:off x="11414919" y="1859757"/>
                <a:ext cx="254254" cy="252412"/>
              </a:xfrm>
              <a:prstGeom prst="roundRect">
                <a:avLst>
                  <a:gd name="adj" fmla="val 7926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>
                <a:outerShdw blurRad="127000" dist="38100" dir="2700000" algn="tl" rotWithShape="0">
                  <a:schemeClr val="bg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168" name="Freeform: Shape 1167">
                <a:extLst>
                  <a:ext uri="{FF2B5EF4-FFF2-40B4-BE49-F238E27FC236}">
                    <a16:creationId xmlns:a16="http://schemas.microsoft.com/office/drawing/2014/main" id="{BDB83001-DAAE-8908-C577-2E320A40D24D}"/>
                  </a:ext>
                </a:extLst>
              </p:cNvPr>
              <p:cNvSpPr/>
              <p:nvPr/>
            </p:nvSpPr>
            <p:spPr>
              <a:xfrm>
                <a:off x="11486086" y="1963103"/>
                <a:ext cx="111920" cy="45720"/>
              </a:xfrm>
              <a:custGeom>
                <a:avLst/>
                <a:gdLst>
                  <a:gd name="connsiteX0" fmla="*/ 0 w 111919"/>
                  <a:gd name="connsiteY0" fmla="*/ 0 h 57150"/>
                  <a:gd name="connsiteX1" fmla="*/ 57150 w 111919"/>
                  <a:gd name="connsiteY1" fmla="*/ 57150 h 57150"/>
                  <a:gd name="connsiteX2" fmla="*/ 111919 w 111919"/>
                  <a:gd name="connsiteY2" fmla="*/ 238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19" h="57150">
                    <a:moveTo>
                      <a:pt x="0" y="0"/>
                    </a:moveTo>
                    <a:lnTo>
                      <a:pt x="57150" y="57150"/>
                    </a:lnTo>
                    <a:lnTo>
                      <a:pt x="111919" y="2381"/>
                    </a:ln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69" name="Picture 1168">
              <a:extLst>
                <a:ext uri="{FF2B5EF4-FFF2-40B4-BE49-F238E27FC236}">
                  <a16:creationId xmlns:a16="http://schemas.microsoft.com/office/drawing/2014/main" id="{7A18461E-BA4A-60FA-510B-B632CF05F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4564" y="2057523"/>
              <a:ext cx="97228" cy="95819"/>
            </a:xfrm>
            <a:prstGeom prst="rect">
              <a:avLst/>
            </a:prstGeom>
          </p:spPr>
        </p:pic>
        <p:pic>
          <p:nvPicPr>
            <p:cNvPr id="1170" name="Picture 1169">
              <a:extLst>
                <a:ext uri="{FF2B5EF4-FFF2-40B4-BE49-F238E27FC236}">
                  <a16:creationId xmlns:a16="http://schemas.microsoft.com/office/drawing/2014/main" id="{24B002B5-04C4-FA8F-B122-4FFB29D1D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5884563" y="2200687"/>
              <a:ext cx="97227" cy="97227"/>
            </a:xfrm>
            <a:prstGeom prst="rect">
              <a:avLst/>
            </a:prstGeom>
          </p:spPr>
        </p:pic>
        <p:pic>
          <p:nvPicPr>
            <p:cNvPr id="1171" name="Picture 1170">
              <a:extLst>
                <a:ext uri="{FF2B5EF4-FFF2-40B4-BE49-F238E27FC236}">
                  <a16:creationId xmlns:a16="http://schemas.microsoft.com/office/drawing/2014/main" id="{B4DF7C3B-E815-DDDB-DA51-936D7E57C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5884563" y="2367267"/>
              <a:ext cx="97227" cy="97227"/>
            </a:xfrm>
            <a:prstGeom prst="rect">
              <a:avLst/>
            </a:prstGeom>
          </p:spPr>
        </p:pic>
        <p:pic>
          <p:nvPicPr>
            <p:cNvPr id="1172" name="Picture 1171">
              <a:extLst>
                <a:ext uri="{FF2B5EF4-FFF2-40B4-BE49-F238E27FC236}">
                  <a16:creationId xmlns:a16="http://schemas.microsoft.com/office/drawing/2014/main" id="{1E826B1C-59C5-492D-0C74-964291E39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5884563" y="1899833"/>
              <a:ext cx="97227" cy="97227"/>
            </a:xfrm>
            <a:prstGeom prst="rect">
              <a:avLst/>
            </a:prstGeom>
          </p:spPr>
        </p:pic>
        <p:sp>
          <p:nvSpPr>
            <p:cNvPr id="1173" name="Rectangle: Rounded Corners 1172">
              <a:extLst>
                <a:ext uri="{FF2B5EF4-FFF2-40B4-BE49-F238E27FC236}">
                  <a16:creationId xmlns:a16="http://schemas.microsoft.com/office/drawing/2014/main" id="{8961034C-630E-74A3-A88F-7C0E666867C1}"/>
                </a:ext>
              </a:extLst>
            </p:cNvPr>
            <p:cNvSpPr/>
            <p:nvPr/>
          </p:nvSpPr>
          <p:spPr>
            <a:xfrm rot="10800000" flipH="1" flipV="1">
              <a:off x="4821784" y="2852043"/>
              <a:ext cx="115889" cy="11023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76" name="Rectangle: Rounded Corners 1175">
              <a:extLst>
                <a:ext uri="{FF2B5EF4-FFF2-40B4-BE49-F238E27FC236}">
                  <a16:creationId xmlns:a16="http://schemas.microsoft.com/office/drawing/2014/main" id="{C3E10869-3F74-F76A-B24B-DD46A9105B31}"/>
                </a:ext>
              </a:extLst>
            </p:cNvPr>
            <p:cNvSpPr/>
            <p:nvPr/>
          </p:nvSpPr>
          <p:spPr>
            <a:xfrm rot="10800000" flipH="1" flipV="1">
              <a:off x="4877560" y="3014932"/>
              <a:ext cx="115889" cy="11023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1178" name="Rectangle: Rounded Corners 1177">
              <a:extLst>
                <a:ext uri="{FF2B5EF4-FFF2-40B4-BE49-F238E27FC236}">
                  <a16:creationId xmlns:a16="http://schemas.microsoft.com/office/drawing/2014/main" id="{106606E1-CE1F-60C5-834F-261452615382}"/>
                </a:ext>
              </a:extLst>
            </p:cNvPr>
            <p:cNvSpPr/>
            <p:nvPr/>
          </p:nvSpPr>
          <p:spPr>
            <a:xfrm rot="10800000" flipH="1" flipV="1">
              <a:off x="4877560" y="3167070"/>
              <a:ext cx="115889" cy="11023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0" i="0">
                  <a:solidFill>
                    <a:srgbClr val="4D5156"/>
                  </a:solidFill>
                  <a:effectLst/>
                  <a:latin typeface="Roboto" panose="02000000000000000000" pitchFamily="2" charset="0"/>
                </a:rPr>
                <a:t>✓</a:t>
              </a:r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1179" name="Rectangle: Rounded Corners 1178">
              <a:extLst>
                <a:ext uri="{FF2B5EF4-FFF2-40B4-BE49-F238E27FC236}">
                  <a16:creationId xmlns:a16="http://schemas.microsoft.com/office/drawing/2014/main" id="{8D5A7CB6-893E-288D-A23B-C578B9F0D14A}"/>
                </a:ext>
              </a:extLst>
            </p:cNvPr>
            <p:cNvSpPr/>
            <p:nvPr/>
          </p:nvSpPr>
          <p:spPr>
            <a:xfrm rot="10800000" flipH="1" flipV="1">
              <a:off x="4877560" y="3324075"/>
              <a:ext cx="115889" cy="11023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0" i="0">
                  <a:solidFill>
                    <a:srgbClr val="4D5156"/>
                  </a:solidFill>
                  <a:effectLst/>
                  <a:latin typeface="Roboto" panose="02000000000000000000" pitchFamily="2" charset="0"/>
                </a:rPr>
                <a:t>✓</a:t>
              </a:r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1180" name="Rectangle: Rounded Corners 1179">
              <a:extLst>
                <a:ext uri="{FF2B5EF4-FFF2-40B4-BE49-F238E27FC236}">
                  <a16:creationId xmlns:a16="http://schemas.microsoft.com/office/drawing/2014/main" id="{58B27018-EBBC-E6BF-7730-B9FE95207B86}"/>
                </a:ext>
              </a:extLst>
            </p:cNvPr>
            <p:cNvSpPr/>
            <p:nvPr/>
          </p:nvSpPr>
          <p:spPr>
            <a:xfrm rot="10800000" flipH="1" flipV="1">
              <a:off x="4877560" y="3488368"/>
              <a:ext cx="115889" cy="11023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1181" name="Rectangle: Rounded Corners 1180">
              <a:extLst>
                <a:ext uri="{FF2B5EF4-FFF2-40B4-BE49-F238E27FC236}">
                  <a16:creationId xmlns:a16="http://schemas.microsoft.com/office/drawing/2014/main" id="{56FEB653-97AD-DF55-EFC4-9D9675EDFBE3}"/>
                </a:ext>
              </a:extLst>
            </p:cNvPr>
            <p:cNvSpPr/>
            <p:nvPr/>
          </p:nvSpPr>
          <p:spPr>
            <a:xfrm rot="10800000" flipH="1" flipV="1">
              <a:off x="4877560" y="3652661"/>
              <a:ext cx="115889" cy="11023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1182" name="Rectangle: Rounded Corners 1181">
              <a:extLst>
                <a:ext uri="{FF2B5EF4-FFF2-40B4-BE49-F238E27FC236}">
                  <a16:creationId xmlns:a16="http://schemas.microsoft.com/office/drawing/2014/main" id="{38F47550-B65A-C08D-971B-5E2F2C311F1F}"/>
                </a:ext>
              </a:extLst>
            </p:cNvPr>
            <p:cNvSpPr/>
            <p:nvPr/>
          </p:nvSpPr>
          <p:spPr>
            <a:xfrm rot="10800000" flipH="1" flipV="1">
              <a:off x="4877560" y="3804799"/>
              <a:ext cx="115889" cy="11023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1183" name="Rectangle: Rounded Corners 1182">
              <a:extLst>
                <a:ext uri="{FF2B5EF4-FFF2-40B4-BE49-F238E27FC236}">
                  <a16:creationId xmlns:a16="http://schemas.microsoft.com/office/drawing/2014/main" id="{46995EBE-DEAF-5EE6-45E9-A67DF26F603B}"/>
                </a:ext>
              </a:extLst>
            </p:cNvPr>
            <p:cNvSpPr/>
            <p:nvPr/>
          </p:nvSpPr>
          <p:spPr>
            <a:xfrm rot="10800000" flipH="1" flipV="1">
              <a:off x="4877560" y="3971383"/>
              <a:ext cx="115889" cy="11023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1187" name="Rectangle: Rounded Corners 1186">
              <a:extLst>
                <a:ext uri="{FF2B5EF4-FFF2-40B4-BE49-F238E27FC236}">
                  <a16:creationId xmlns:a16="http://schemas.microsoft.com/office/drawing/2014/main" id="{33C1AAC9-44A3-2176-E32A-4EFBB6622650}"/>
                </a:ext>
              </a:extLst>
            </p:cNvPr>
            <p:cNvSpPr/>
            <p:nvPr/>
          </p:nvSpPr>
          <p:spPr>
            <a:xfrm rot="10800000" flipH="1" flipV="1">
              <a:off x="5302250" y="4458010"/>
              <a:ext cx="679540" cy="11023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Mon 3/20/2023</a:t>
              </a:r>
            </a:p>
          </p:txBody>
        </p:sp>
        <p:sp>
          <p:nvSpPr>
            <p:cNvPr id="1188" name="Rectangle: Rounded Corners 1187">
              <a:extLst>
                <a:ext uri="{FF2B5EF4-FFF2-40B4-BE49-F238E27FC236}">
                  <a16:creationId xmlns:a16="http://schemas.microsoft.com/office/drawing/2014/main" id="{E4793588-A35F-DB44-5D7E-53E0CA133E67}"/>
                </a:ext>
              </a:extLst>
            </p:cNvPr>
            <p:cNvSpPr/>
            <p:nvPr/>
          </p:nvSpPr>
          <p:spPr>
            <a:xfrm rot="10800000" flipH="1" flipV="1">
              <a:off x="5302250" y="4613365"/>
              <a:ext cx="679540" cy="11023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Mon 6/20/2023</a:t>
              </a:r>
            </a:p>
          </p:txBody>
        </p:sp>
      </p:grpSp>
      <p:grpSp>
        <p:nvGrpSpPr>
          <p:cNvPr id="1246" name="Group 1245">
            <a:extLst>
              <a:ext uri="{FF2B5EF4-FFF2-40B4-BE49-F238E27FC236}">
                <a16:creationId xmlns:a16="http://schemas.microsoft.com/office/drawing/2014/main" id="{DB1126F4-DB12-CD53-D1A4-5DB5D56BC6AC}"/>
              </a:ext>
            </a:extLst>
          </p:cNvPr>
          <p:cNvGrpSpPr/>
          <p:nvPr/>
        </p:nvGrpSpPr>
        <p:grpSpPr>
          <a:xfrm>
            <a:off x="5103234" y="1281079"/>
            <a:ext cx="2098680" cy="3467032"/>
            <a:chOff x="6574411" y="1146333"/>
            <a:chExt cx="2098680" cy="3467032"/>
          </a:xfrm>
        </p:grpSpPr>
        <p:sp>
          <p:nvSpPr>
            <p:cNvPr id="1189" name="Rectangle: Rounded Corners 1188">
              <a:extLst>
                <a:ext uri="{FF2B5EF4-FFF2-40B4-BE49-F238E27FC236}">
                  <a16:creationId xmlns:a16="http://schemas.microsoft.com/office/drawing/2014/main" id="{34ED580C-F42D-F2B5-519C-EC8625E5D901}"/>
                </a:ext>
              </a:extLst>
            </p:cNvPr>
            <p:cNvSpPr/>
            <p:nvPr/>
          </p:nvSpPr>
          <p:spPr>
            <a:xfrm>
              <a:off x="6705051" y="1248220"/>
              <a:ext cx="1756530" cy="3365145"/>
            </a:xfrm>
            <a:prstGeom prst="roundRect">
              <a:avLst>
                <a:gd name="adj" fmla="val 1270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400">
                <a:solidFill>
                  <a:schemeClr val="bg1"/>
                </a:solidFill>
              </a:endParaRPr>
            </a:p>
          </p:txBody>
        </p:sp>
        <p:grpSp>
          <p:nvGrpSpPr>
            <p:cNvPr id="1190" name="Group 1189">
              <a:extLst>
                <a:ext uri="{FF2B5EF4-FFF2-40B4-BE49-F238E27FC236}">
                  <a16:creationId xmlns:a16="http://schemas.microsoft.com/office/drawing/2014/main" id="{25A42216-1FAD-8066-DCCB-77C24BE8644C}"/>
                </a:ext>
              </a:extLst>
            </p:cNvPr>
            <p:cNvGrpSpPr/>
            <p:nvPr/>
          </p:nvGrpSpPr>
          <p:grpSpPr>
            <a:xfrm>
              <a:off x="6865897" y="1340857"/>
              <a:ext cx="1807194" cy="230981"/>
              <a:chOff x="3567113" y="1381125"/>
              <a:chExt cx="1544637" cy="314326"/>
            </a:xfrm>
          </p:grpSpPr>
          <p:sp>
            <p:nvSpPr>
              <p:cNvPr id="1191" name="Rectangle 1190">
                <a:extLst>
                  <a:ext uri="{FF2B5EF4-FFF2-40B4-BE49-F238E27FC236}">
                    <a16:creationId xmlns:a16="http://schemas.microsoft.com/office/drawing/2014/main" id="{CDF8FBF6-97E4-2129-C9C7-3BF045E1352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67113" y="1381126"/>
                <a:ext cx="1544637" cy="3143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r>
                  <a:rPr lang="en-US" sz="1200" b="1">
                    <a:solidFill>
                      <a:schemeClr val="tx1"/>
                    </a:solidFill>
                  </a:rPr>
                  <a:t>Frequency</a:t>
                </a:r>
              </a:p>
            </p:txBody>
          </p:sp>
          <p:cxnSp>
            <p:nvCxnSpPr>
              <p:cNvPr id="1192" name="Straight Connector 1191">
                <a:extLst>
                  <a:ext uri="{FF2B5EF4-FFF2-40B4-BE49-F238E27FC236}">
                    <a16:creationId xmlns:a16="http://schemas.microsoft.com/office/drawing/2014/main" id="{2626831F-5A49-DCA5-E3C9-28EF512673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67113" y="1381125"/>
                <a:ext cx="0" cy="314325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3" name="Rectangle: Rounded Corners 1192">
              <a:extLst>
                <a:ext uri="{FF2B5EF4-FFF2-40B4-BE49-F238E27FC236}">
                  <a16:creationId xmlns:a16="http://schemas.microsoft.com/office/drawing/2014/main" id="{D26B1D00-7AFC-0185-2D6F-3978E32FF15C}"/>
                </a:ext>
              </a:extLst>
            </p:cNvPr>
            <p:cNvSpPr>
              <a:spLocks/>
            </p:cNvSpPr>
            <p:nvPr/>
          </p:nvSpPr>
          <p:spPr>
            <a:xfrm>
              <a:off x="6865897" y="1636132"/>
              <a:ext cx="1402802" cy="2694063"/>
            </a:xfrm>
            <a:prstGeom prst="roundRect">
              <a:avLst>
                <a:gd name="adj" fmla="val 5500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50" b="1">
                  <a:solidFill>
                    <a:schemeClr val="tx1"/>
                  </a:solidFill>
                </a:rPr>
                <a:t>Send alerts 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Daily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Weekly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Monthly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Yearly</a:t>
              </a:r>
            </a:p>
            <a:p>
              <a:endParaRPr lang="en-US" sz="1050">
                <a:solidFill>
                  <a:schemeClr val="tx1"/>
                </a:solidFill>
              </a:endParaRPr>
            </a:p>
            <a:p>
              <a:r>
                <a:rPr lang="en-US" sz="1050" b="1">
                  <a:solidFill>
                    <a:schemeClr val="tx1"/>
                  </a:solidFill>
                </a:rPr>
                <a:t>Recur every</a:t>
              </a:r>
            </a:p>
            <a:p>
              <a:r>
                <a:rPr lang="en-US" sz="1050" b="1">
                  <a:solidFill>
                    <a:schemeClr val="tx1"/>
                  </a:solidFill>
                </a:rPr>
                <a:t>          </a:t>
              </a:r>
              <a:r>
                <a:rPr lang="en-US" sz="1050">
                  <a:solidFill>
                    <a:schemeClr val="tx1"/>
                  </a:solidFill>
                </a:rPr>
                <a:t>day of every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          month(s)</a:t>
              </a:r>
            </a:p>
            <a:p>
              <a:endParaRPr lang="en-US" sz="1050">
                <a:solidFill>
                  <a:schemeClr val="tx1"/>
                </a:solidFill>
              </a:endParaRPr>
            </a:p>
            <a:p>
              <a:r>
                <a:rPr lang="en-US" sz="1050">
                  <a:solidFill>
                    <a:schemeClr val="tx1"/>
                  </a:solidFill>
                </a:rPr>
                <a:t>     of every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          months</a:t>
              </a:r>
            </a:p>
            <a:p>
              <a:endParaRPr lang="en-US" sz="1050">
                <a:solidFill>
                  <a:schemeClr val="tx1"/>
                </a:solidFill>
              </a:endParaRPr>
            </a:p>
            <a:p>
              <a:r>
                <a:rPr lang="en-US" sz="1050" b="1">
                  <a:solidFill>
                    <a:schemeClr val="tx1"/>
                  </a:solidFill>
                </a:rPr>
                <a:t>Range of recurrence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Start on: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End by:</a:t>
              </a:r>
            </a:p>
          </p:txBody>
        </p:sp>
        <p:sp>
          <p:nvSpPr>
            <p:cNvPr id="1194" name="Oval 1193">
              <a:extLst>
                <a:ext uri="{FF2B5EF4-FFF2-40B4-BE49-F238E27FC236}">
                  <a16:creationId xmlns:a16="http://schemas.microsoft.com/office/drawing/2014/main" id="{E8152C34-1DF1-3299-76EF-781A300B38BF}"/>
                </a:ext>
              </a:extLst>
            </p:cNvPr>
            <p:cNvSpPr/>
            <p:nvPr/>
          </p:nvSpPr>
          <p:spPr>
            <a:xfrm>
              <a:off x="6574411" y="1146333"/>
              <a:ext cx="230503" cy="2305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4</a:t>
              </a:r>
            </a:p>
          </p:txBody>
        </p:sp>
        <p:grpSp>
          <p:nvGrpSpPr>
            <p:cNvPr id="1195" name="Group 1194">
              <a:extLst>
                <a:ext uri="{FF2B5EF4-FFF2-40B4-BE49-F238E27FC236}">
                  <a16:creationId xmlns:a16="http://schemas.microsoft.com/office/drawing/2014/main" id="{E5B12939-7FDA-A650-6164-9F45197BF722}"/>
                </a:ext>
              </a:extLst>
            </p:cNvPr>
            <p:cNvGrpSpPr/>
            <p:nvPr/>
          </p:nvGrpSpPr>
          <p:grpSpPr>
            <a:xfrm rot="10800000">
              <a:off x="8225096" y="4385755"/>
              <a:ext cx="175900" cy="174626"/>
              <a:chOff x="11414919" y="1859757"/>
              <a:chExt cx="254254" cy="252412"/>
            </a:xfrm>
          </p:grpSpPr>
          <p:sp>
            <p:nvSpPr>
              <p:cNvPr id="1196" name="Rectangle: Rounded Corners 1195">
                <a:extLst>
                  <a:ext uri="{FF2B5EF4-FFF2-40B4-BE49-F238E27FC236}">
                    <a16:creationId xmlns:a16="http://schemas.microsoft.com/office/drawing/2014/main" id="{4FEB71DE-440B-9F95-0A3D-6F1F0F276BA6}"/>
                  </a:ext>
                </a:extLst>
              </p:cNvPr>
              <p:cNvSpPr/>
              <p:nvPr/>
            </p:nvSpPr>
            <p:spPr>
              <a:xfrm>
                <a:off x="11414919" y="1859757"/>
                <a:ext cx="254254" cy="252412"/>
              </a:xfrm>
              <a:prstGeom prst="roundRect">
                <a:avLst>
                  <a:gd name="adj" fmla="val 7926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>
                <a:outerShdw blurRad="127000" dist="38100" dir="2700000" algn="tl" rotWithShape="0">
                  <a:schemeClr val="bg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197" name="Freeform: Shape 1196">
                <a:extLst>
                  <a:ext uri="{FF2B5EF4-FFF2-40B4-BE49-F238E27FC236}">
                    <a16:creationId xmlns:a16="http://schemas.microsoft.com/office/drawing/2014/main" id="{50FAEBF1-38A9-A3DE-908D-D2524AFD49A2}"/>
                  </a:ext>
                </a:extLst>
              </p:cNvPr>
              <p:cNvSpPr/>
              <p:nvPr/>
            </p:nvSpPr>
            <p:spPr>
              <a:xfrm>
                <a:off x="11486086" y="1963103"/>
                <a:ext cx="111920" cy="45720"/>
              </a:xfrm>
              <a:custGeom>
                <a:avLst/>
                <a:gdLst>
                  <a:gd name="connsiteX0" fmla="*/ 0 w 111919"/>
                  <a:gd name="connsiteY0" fmla="*/ 0 h 57150"/>
                  <a:gd name="connsiteX1" fmla="*/ 57150 w 111919"/>
                  <a:gd name="connsiteY1" fmla="*/ 57150 h 57150"/>
                  <a:gd name="connsiteX2" fmla="*/ 111919 w 111919"/>
                  <a:gd name="connsiteY2" fmla="*/ 238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19" h="57150">
                    <a:moveTo>
                      <a:pt x="0" y="0"/>
                    </a:moveTo>
                    <a:lnTo>
                      <a:pt x="57150" y="57150"/>
                    </a:lnTo>
                    <a:lnTo>
                      <a:pt x="111919" y="2381"/>
                    </a:ln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98" name="Picture 1197">
              <a:extLst>
                <a:ext uri="{FF2B5EF4-FFF2-40B4-BE49-F238E27FC236}">
                  <a16:creationId xmlns:a16="http://schemas.microsoft.com/office/drawing/2014/main" id="{101A9165-1B95-22A1-849E-95D773FD0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52917" y="2209813"/>
              <a:ext cx="97228" cy="95819"/>
            </a:xfrm>
            <a:prstGeom prst="rect">
              <a:avLst/>
            </a:prstGeom>
          </p:spPr>
        </p:pic>
        <p:pic>
          <p:nvPicPr>
            <p:cNvPr id="1199" name="Picture 1198">
              <a:extLst>
                <a:ext uri="{FF2B5EF4-FFF2-40B4-BE49-F238E27FC236}">
                  <a16:creationId xmlns:a16="http://schemas.microsoft.com/office/drawing/2014/main" id="{4B78997E-C2B3-A17F-B930-09EB5F1C5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8052916" y="2050333"/>
              <a:ext cx="97227" cy="97227"/>
            </a:xfrm>
            <a:prstGeom prst="rect">
              <a:avLst/>
            </a:prstGeom>
          </p:spPr>
        </p:pic>
        <p:pic>
          <p:nvPicPr>
            <p:cNvPr id="1200" name="Picture 1199">
              <a:extLst>
                <a:ext uri="{FF2B5EF4-FFF2-40B4-BE49-F238E27FC236}">
                  <a16:creationId xmlns:a16="http://schemas.microsoft.com/office/drawing/2014/main" id="{9D8AA003-4B62-47DD-B4DF-5528E2B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8052916" y="2367267"/>
              <a:ext cx="97227" cy="97227"/>
            </a:xfrm>
            <a:prstGeom prst="rect">
              <a:avLst/>
            </a:prstGeom>
          </p:spPr>
        </p:pic>
        <p:pic>
          <p:nvPicPr>
            <p:cNvPr id="1201" name="Picture 1200">
              <a:extLst>
                <a:ext uri="{FF2B5EF4-FFF2-40B4-BE49-F238E27FC236}">
                  <a16:creationId xmlns:a16="http://schemas.microsoft.com/office/drawing/2014/main" id="{BB114429-2E25-26E4-DCD2-43E7250A2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8052916" y="1899833"/>
              <a:ext cx="97227" cy="97227"/>
            </a:xfrm>
            <a:prstGeom prst="rect">
              <a:avLst/>
            </a:prstGeom>
          </p:spPr>
        </p:pic>
        <p:sp>
          <p:nvSpPr>
            <p:cNvPr id="1202" name="Rectangle: Rounded Corners 1201">
              <a:extLst>
                <a:ext uri="{FF2B5EF4-FFF2-40B4-BE49-F238E27FC236}">
                  <a16:creationId xmlns:a16="http://schemas.microsoft.com/office/drawing/2014/main" id="{2D1D29EE-05E6-981D-5529-13A3686B9971}"/>
                </a:ext>
              </a:extLst>
            </p:cNvPr>
            <p:cNvSpPr/>
            <p:nvPr/>
          </p:nvSpPr>
          <p:spPr>
            <a:xfrm rot="10800000" flipH="1" flipV="1">
              <a:off x="7133431" y="2852043"/>
              <a:ext cx="115889" cy="11023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03" name="Rectangle: Rounded Corners 1202">
              <a:extLst>
                <a:ext uri="{FF2B5EF4-FFF2-40B4-BE49-F238E27FC236}">
                  <a16:creationId xmlns:a16="http://schemas.microsoft.com/office/drawing/2014/main" id="{156B486F-4AA4-7029-F25F-3383D8973FDC}"/>
                </a:ext>
              </a:extLst>
            </p:cNvPr>
            <p:cNvSpPr/>
            <p:nvPr/>
          </p:nvSpPr>
          <p:spPr>
            <a:xfrm rot="10800000" flipH="1" flipV="1">
              <a:off x="7131638" y="3014932"/>
              <a:ext cx="115889" cy="11023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04" name="Rectangle: Rounded Corners 1203">
              <a:extLst>
                <a:ext uri="{FF2B5EF4-FFF2-40B4-BE49-F238E27FC236}">
                  <a16:creationId xmlns:a16="http://schemas.microsoft.com/office/drawing/2014/main" id="{6735201E-9462-29A2-9E5D-8B0E7A4D1A42}"/>
                </a:ext>
              </a:extLst>
            </p:cNvPr>
            <p:cNvSpPr/>
            <p:nvPr/>
          </p:nvSpPr>
          <p:spPr>
            <a:xfrm rot="10800000" flipH="1" flipV="1">
              <a:off x="7131638" y="3167070"/>
              <a:ext cx="446259" cy="11023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third</a:t>
              </a:r>
            </a:p>
          </p:txBody>
        </p:sp>
        <p:sp>
          <p:nvSpPr>
            <p:cNvPr id="1205" name="Rectangle: Rounded Corners 1204">
              <a:extLst>
                <a:ext uri="{FF2B5EF4-FFF2-40B4-BE49-F238E27FC236}">
                  <a16:creationId xmlns:a16="http://schemas.microsoft.com/office/drawing/2014/main" id="{A308DA82-4B80-FA69-732C-C6376DD0C693}"/>
                </a:ext>
              </a:extLst>
            </p:cNvPr>
            <p:cNvSpPr/>
            <p:nvPr/>
          </p:nvSpPr>
          <p:spPr>
            <a:xfrm rot="10800000" flipH="1" flipV="1">
              <a:off x="7131638" y="3497812"/>
              <a:ext cx="115889" cy="11023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10" name="Rectangle: Rounded Corners 1209">
              <a:extLst>
                <a:ext uri="{FF2B5EF4-FFF2-40B4-BE49-F238E27FC236}">
                  <a16:creationId xmlns:a16="http://schemas.microsoft.com/office/drawing/2014/main" id="{9DD1AA5A-9BD1-5976-91D8-1E1679080AD0}"/>
                </a:ext>
              </a:extLst>
            </p:cNvPr>
            <p:cNvSpPr/>
            <p:nvPr/>
          </p:nvSpPr>
          <p:spPr>
            <a:xfrm rot="10800000" flipH="1" flipV="1">
              <a:off x="7470603" y="3978768"/>
              <a:ext cx="679540" cy="11023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Mon 3/20/2023</a:t>
              </a:r>
            </a:p>
          </p:txBody>
        </p:sp>
        <p:sp>
          <p:nvSpPr>
            <p:cNvPr id="1211" name="Rectangle: Rounded Corners 1210">
              <a:extLst>
                <a:ext uri="{FF2B5EF4-FFF2-40B4-BE49-F238E27FC236}">
                  <a16:creationId xmlns:a16="http://schemas.microsoft.com/office/drawing/2014/main" id="{C6CB6FF2-C103-CB2A-D914-A9F4E139316B}"/>
                </a:ext>
              </a:extLst>
            </p:cNvPr>
            <p:cNvSpPr/>
            <p:nvPr/>
          </p:nvSpPr>
          <p:spPr>
            <a:xfrm rot="10800000" flipH="1" flipV="1">
              <a:off x="7470603" y="4134123"/>
              <a:ext cx="679540" cy="11023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Mon 6/20/2023</a:t>
              </a:r>
            </a:p>
          </p:txBody>
        </p:sp>
        <p:pic>
          <p:nvPicPr>
            <p:cNvPr id="1139" name="Picture 1138">
              <a:extLst>
                <a:ext uri="{FF2B5EF4-FFF2-40B4-BE49-F238E27FC236}">
                  <a16:creationId xmlns:a16="http://schemas.microsoft.com/office/drawing/2014/main" id="{0D3E65DB-FCB4-0F65-9624-16069CC8A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95844" y="2859249"/>
              <a:ext cx="97228" cy="95819"/>
            </a:xfrm>
            <a:prstGeom prst="rect">
              <a:avLst/>
            </a:prstGeom>
          </p:spPr>
        </p:pic>
        <p:pic>
          <p:nvPicPr>
            <p:cNvPr id="1237" name="Picture 1236">
              <a:extLst>
                <a:ext uri="{FF2B5EF4-FFF2-40B4-BE49-F238E27FC236}">
                  <a16:creationId xmlns:a16="http://schemas.microsoft.com/office/drawing/2014/main" id="{89496345-B41F-DF70-2F36-3C622A49C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6995844" y="3180075"/>
              <a:ext cx="97227" cy="97227"/>
            </a:xfrm>
            <a:prstGeom prst="rect">
              <a:avLst/>
            </a:prstGeom>
          </p:spPr>
        </p:pic>
      </p:grpSp>
      <p:grpSp>
        <p:nvGrpSpPr>
          <p:cNvPr id="1247" name="Group 1246">
            <a:extLst>
              <a:ext uri="{FF2B5EF4-FFF2-40B4-BE49-F238E27FC236}">
                <a16:creationId xmlns:a16="http://schemas.microsoft.com/office/drawing/2014/main" id="{A9039674-7736-227A-AE0B-E647D4B98E6C}"/>
              </a:ext>
            </a:extLst>
          </p:cNvPr>
          <p:cNvGrpSpPr/>
          <p:nvPr/>
        </p:nvGrpSpPr>
        <p:grpSpPr>
          <a:xfrm>
            <a:off x="7455145" y="1281079"/>
            <a:ext cx="2098680" cy="3311677"/>
            <a:chOff x="8733349" y="1146333"/>
            <a:chExt cx="2098680" cy="3311677"/>
          </a:xfrm>
        </p:grpSpPr>
        <p:sp>
          <p:nvSpPr>
            <p:cNvPr id="1214" name="Rectangle: Rounded Corners 1213">
              <a:extLst>
                <a:ext uri="{FF2B5EF4-FFF2-40B4-BE49-F238E27FC236}">
                  <a16:creationId xmlns:a16="http://schemas.microsoft.com/office/drawing/2014/main" id="{E9A88F6A-531E-55BD-26C1-D82E2D07250E}"/>
                </a:ext>
              </a:extLst>
            </p:cNvPr>
            <p:cNvSpPr/>
            <p:nvPr/>
          </p:nvSpPr>
          <p:spPr>
            <a:xfrm>
              <a:off x="8863989" y="1248220"/>
              <a:ext cx="1756530" cy="3209790"/>
            </a:xfrm>
            <a:prstGeom prst="roundRect">
              <a:avLst>
                <a:gd name="adj" fmla="val 1270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400">
                <a:solidFill>
                  <a:schemeClr val="bg1"/>
                </a:solidFill>
              </a:endParaRPr>
            </a:p>
          </p:txBody>
        </p:sp>
        <p:grpSp>
          <p:nvGrpSpPr>
            <p:cNvPr id="1215" name="Group 1214">
              <a:extLst>
                <a:ext uri="{FF2B5EF4-FFF2-40B4-BE49-F238E27FC236}">
                  <a16:creationId xmlns:a16="http://schemas.microsoft.com/office/drawing/2014/main" id="{933991F8-800C-E6AD-0E59-515791D7828A}"/>
                </a:ext>
              </a:extLst>
            </p:cNvPr>
            <p:cNvGrpSpPr/>
            <p:nvPr/>
          </p:nvGrpSpPr>
          <p:grpSpPr>
            <a:xfrm>
              <a:off x="9024835" y="1340857"/>
              <a:ext cx="1807194" cy="230981"/>
              <a:chOff x="3567113" y="1381125"/>
              <a:chExt cx="1544637" cy="314326"/>
            </a:xfrm>
          </p:grpSpPr>
          <p:sp>
            <p:nvSpPr>
              <p:cNvPr id="1216" name="Rectangle 1215">
                <a:extLst>
                  <a:ext uri="{FF2B5EF4-FFF2-40B4-BE49-F238E27FC236}">
                    <a16:creationId xmlns:a16="http://schemas.microsoft.com/office/drawing/2014/main" id="{6F7A25BD-BB3D-9CB7-8B0C-C3D16CC6501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67113" y="1381126"/>
                <a:ext cx="1544637" cy="3143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r>
                  <a:rPr lang="en-US" sz="1200" b="1">
                    <a:solidFill>
                      <a:schemeClr val="tx1"/>
                    </a:solidFill>
                  </a:rPr>
                  <a:t>Frequency</a:t>
                </a:r>
              </a:p>
            </p:txBody>
          </p:sp>
          <p:cxnSp>
            <p:nvCxnSpPr>
              <p:cNvPr id="1217" name="Straight Connector 1216">
                <a:extLst>
                  <a:ext uri="{FF2B5EF4-FFF2-40B4-BE49-F238E27FC236}">
                    <a16:creationId xmlns:a16="http://schemas.microsoft.com/office/drawing/2014/main" id="{93A1DE34-1E0C-408F-5169-3766ECEB57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67113" y="1381125"/>
                <a:ext cx="0" cy="314325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8" name="Rectangle: Rounded Corners 1217">
              <a:extLst>
                <a:ext uri="{FF2B5EF4-FFF2-40B4-BE49-F238E27FC236}">
                  <a16:creationId xmlns:a16="http://schemas.microsoft.com/office/drawing/2014/main" id="{77A9135A-9A3C-F2D0-13D7-AF9735B9B515}"/>
                </a:ext>
              </a:extLst>
            </p:cNvPr>
            <p:cNvSpPr>
              <a:spLocks/>
            </p:cNvSpPr>
            <p:nvPr/>
          </p:nvSpPr>
          <p:spPr>
            <a:xfrm>
              <a:off x="9024835" y="1636133"/>
              <a:ext cx="1402802" cy="2532718"/>
            </a:xfrm>
            <a:prstGeom prst="roundRect">
              <a:avLst>
                <a:gd name="adj" fmla="val 5500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50" b="1">
                  <a:solidFill>
                    <a:schemeClr val="tx1"/>
                  </a:solidFill>
                </a:rPr>
                <a:t>Send alerts 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Daily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Weekly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Monthly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Yearly</a:t>
              </a:r>
            </a:p>
            <a:p>
              <a:endParaRPr lang="en-US" sz="1050">
                <a:solidFill>
                  <a:schemeClr val="tx1"/>
                </a:solidFill>
              </a:endParaRPr>
            </a:p>
            <a:p>
              <a:r>
                <a:rPr lang="en-US" sz="1050" b="1">
                  <a:solidFill>
                    <a:schemeClr val="tx1"/>
                  </a:solidFill>
                </a:rPr>
                <a:t>Recur every</a:t>
              </a:r>
            </a:p>
            <a:p>
              <a:r>
                <a:rPr lang="en-US" sz="1050" b="1">
                  <a:solidFill>
                    <a:schemeClr val="tx1"/>
                  </a:solidFill>
                </a:rPr>
                <a:t>          </a:t>
              </a:r>
              <a:r>
                <a:rPr lang="en-US" sz="1050">
                  <a:solidFill>
                    <a:schemeClr val="tx1"/>
                  </a:solidFill>
                </a:rPr>
                <a:t>year(s)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      on     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             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      of </a:t>
              </a:r>
            </a:p>
            <a:p>
              <a:endParaRPr lang="en-US" sz="1050" b="1">
                <a:solidFill>
                  <a:schemeClr val="tx1"/>
                </a:solidFill>
              </a:endParaRPr>
            </a:p>
            <a:p>
              <a:r>
                <a:rPr lang="en-US" sz="1050" b="1">
                  <a:solidFill>
                    <a:schemeClr val="tx1"/>
                  </a:solidFill>
                </a:rPr>
                <a:t>Range of recurrence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Start on:</a:t>
              </a:r>
            </a:p>
            <a:p>
              <a:r>
                <a:rPr lang="en-US" sz="1050">
                  <a:solidFill>
                    <a:schemeClr val="tx1"/>
                  </a:solidFill>
                </a:rPr>
                <a:t>End by:</a:t>
              </a:r>
            </a:p>
          </p:txBody>
        </p:sp>
        <p:sp>
          <p:nvSpPr>
            <p:cNvPr id="1219" name="Oval 1218">
              <a:extLst>
                <a:ext uri="{FF2B5EF4-FFF2-40B4-BE49-F238E27FC236}">
                  <a16:creationId xmlns:a16="http://schemas.microsoft.com/office/drawing/2014/main" id="{4413BDC8-4929-066C-DEA5-107D5ABD0C10}"/>
                </a:ext>
              </a:extLst>
            </p:cNvPr>
            <p:cNvSpPr/>
            <p:nvPr/>
          </p:nvSpPr>
          <p:spPr>
            <a:xfrm>
              <a:off x="8733349" y="1146333"/>
              <a:ext cx="230503" cy="2305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4</a:t>
              </a:r>
            </a:p>
          </p:txBody>
        </p:sp>
        <p:grpSp>
          <p:nvGrpSpPr>
            <p:cNvPr id="1220" name="Group 1219">
              <a:extLst>
                <a:ext uri="{FF2B5EF4-FFF2-40B4-BE49-F238E27FC236}">
                  <a16:creationId xmlns:a16="http://schemas.microsoft.com/office/drawing/2014/main" id="{AF96EB7E-A575-0E81-7BC2-A17E469722F7}"/>
                </a:ext>
              </a:extLst>
            </p:cNvPr>
            <p:cNvGrpSpPr/>
            <p:nvPr/>
          </p:nvGrpSpPr>
          <p:grpSpPr>
            <a:xfrm rot="10800000">
              <a:off x="10389889" y="4233674"/>
              <a:ext cx="175900" cy="174626"/>
              <a:chOff x="11414919" y="1859757"/>
              <a:chExt cx="254254" cy="252412"/>
            </a:xfrm>
          </p:grpSpPr>
          <p:sp>
            <p:nvSpPr>
              <p:cNvPr id="1221" name="Rectangle: Rounded Corners 1220">
                <a:extLst>
                  <a:ext uri="{FF2B5EF4-FFF2-40B4-BE49-F238E27FC236}">
                    <a16:creationId xmlns:a16="http://schemas.microsoft.com/office/drawing/2014/main" id="{C2331F74-C7FA-812B-5B74-D2A8FB64DE3D}"/>
                  </a:ext>
                </a:extLst>
              </p:cNvPr>
              <p:cNvSpPr/>
              <p:nvPr/>
            </p:nvSpPr>
            <p:spPr>
              <a:xfrm>
                <a:off x="11414919" y="1859757"/>
                <a:ext cx="254254" cy="252412"/>
              </a:xfrm>
              <a:prstGeom prst="roundRect">
                <a:avLst>
                  <a:gd name="adj" fmla="val 7926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>
                <a:outerShdw blurRad="127000" dist="38100" dir="2700000" algn="tl" rotWithShape="0">
                  <a:schemeClr val="bg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222" name="Freeform: Shape 1221">
                <a:extLst>
                  <a:ext uri="{FF2B5EF4-FFF2-40B4-BE49-F238E27FC236}">
                    <a16:creationId xmlns:a16="http://schemas.microsoft.com/office/drawing/2014/main" id="{D4E26823-9AD6-64EA-F2F5-78EF25D71AC8}"/>
                  </a:ext>
                </a:extLst>
              </p:cNvPr>
              <p:cNvSpPr/>
              <p:nvPr/>
            </p:nvSpPr>
            <p:spPr>
              <a:xfrm>
                <a:off x="11486086" y="1963103"/>
                <a:ext cx="111920" cy="45720"/>
              </a:xfrm>
              <a:custGeom>
                <a:avLst/>
                <a:gdLst>
                  <a:gd name="connsiteX0" fmla="*/ 0 w 111919"/>
                  <a:gd name="connsiteY0" fmla="*/ 0 h 57150"/>
                  <a:gd name="connsiteX1" fmla="*/ 57150 w 111919"/>
                  <a:gd name="connsiteY1" fmla="*/ 57150 h 57150"/>
                  <a:gd name="connsiteX2" fmla="*/ 111919 w 111919"/>
                  <a:gd name="connsiteY2" fmla="*/ 238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19" h="57150">
                    <a:moveTo>
                      <a:pt x="0" y="0"/>
                    </a:moveTo>
                    <a:lnTo>
                      <a:pt x="57150" y="57150"/>
                    </a:lnTo>
                    <a:lnTo>
                      <a:pt x="111919" y="2381"/>
                    </a:ln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23" name="Picture 1222">
              <a:extLst>
                <a:ext uri="{FF2B5EF4-FFF2-40B4-BE49-F238E27FC236}">
                  <a16:creationId xmlns:a16="http://schemas.microsoft.com/office/drawing/2014/main" id="{BF065F9B-AFE8-82CB-262A-29C5D1D81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11855" y="2381638"/>
              <a:ext cx="97228" cy="95819"/>
            </a:xfrm>
            <a:prstGeom prst="rect">
              <a:avLst/>
            </a:prstGeom>
          </p:spPr>
        </p:pic>
        <p:pic>
          <p:nvPicPr>
            <p:cNvPr id="1224" name="Picture 1223">
              <a:extLst>
                <a:ext uri="{FF2B5EF4-FFF2-40B4-BE49-F238E27FC236}">
                  <a16:creationId xmlns:a16="http://schemas.microsoft.com/office/drawing/2014/main" id="{35880711-0895-617B-83EC-81C574AA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0211854" y="2050333"/>
              <a:ext cx="97227" cy="97227"/>
            </a:xfrm>
            <a:prstGeom prst="rect">
              <a:avLst/>
            </a:prstGeom>
          </p:spPr>
        </p:pic>
        <p:pic>
          <p:nvPicPr>
            <p:cNvPr id="1225" name="Picture 1224">
              <a:extLst>
                <a:ext uri="{FF2B5EF4-FFF2-40B4-BE49-F238E27FC236}">
                  <a16:creationId xmlns:a16="http://schemas.microsoft.com/office/drawing/2014/main" id="{F0A9DA85-251A-E4A5-4454-40067F373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0211854" y="2217834"/>
              <a:ext cx="97227" cy="97227"/>
            </a:xfrm>
            <a:prstGeom prst="rect">
              <a:avLst/>
            </a:prstGeom>
          </p:spPr>
        </p:pic>
        <p:pic>
          <p:nvPicPr>
            <p:cNvPr id="1226" name="Picture 1225">
              <a:extLst>
                <a:ext uri="{FF2B5EF4-FFF2-40B4-BE49-F238E27FC236}">
                  <a16:creationId xmlns:a16="http://schemas.microsoft.com/office/drawing/2014/main" id="{597CA398-1A9C-65A6-037C-8B22394CA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0211854" y="1899833"/>
              <a:ext cx="97227" cy="97227"/>
            </a:xfrm>
            <a:prstGeom prst="rect">
              <a:avLst/>
            </a:prstGeom>
          </p:spPr>
        </p:pic>
        <p:sp>
          <p:nvSpPr>
            <p:cNvPr id="1227" name="Rectangle: Rounded Corners 1226">
              <a:extLst>
                <a:ext uri="{FF2B5EF4-FFF2-40B4-BE49-F238E27FC236}">
                  <a16:creationId xmlns:a16="http://schemas.microsoft.com/office/drawing/2014/main" id="{521AED8C-AADF-E0F3-720A-758FF665129D}"/>
                </a:ext>
              </a:extLst>
            </p:cNvPr>
            <p:cNvSpPr/>
            <p:nvPr/>
          </p:nvSpPr>
          <p:spPr>
            <a:xfrm rot="10800000" flipH="1" flipV="1">
              <a:off x="9292369" y="2852043"/>
              <a:ext cx="115889" cy="11023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28" name="Rectangle: Rounded Corners 1227">
              <a:extLst>
                <a:ext uri="{FF2B5EF4-FFF2-40B4-BE49-F238E27FC236}">
                  <a16:creationId xmlns:a16="http://schemas.microsoft.com/office/drawing/2014/main" id="{C78DB84A-8E6F-98E3-820E-3085BB61E87F}"/>
                </a:ext>
              </a:extLst>
            </p:cNvPr>
            <p:cNvSpPr/>
            <p:nvPr/>
          </p:nvSpPr>
          <p:spPr>
            <a:xfrm rot="10800000" flipH="1" flipV="1">
              <a:off x="9499037" y="3014932"/>
              <a:ext cx="416925" cy="11023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March</a:t>
              </a:r>
            </a:p>
          </p:txBody>
        </p:sp>
        <p:sp>
          <p:nvSpPr>
            <p:cNvPr id="1231" name="Rectangle: Rounded Corners 1230">
              <a:extLst>
                <a:ext uri="{FF2B5EF4-FFF2-40B4-BE49-F238E27FC236}">
                  <a16:creationId xmlns:a16="http://schemas.microsoft.com/office/drawing/2014/main" id="{CB6290FC-F897-DA81-72F3-AA33039E7E71}"/>
                </a:ext>
              </a:extLst>
            </p:cNvPr>
            <p:cNvSpPr/>
            <p:nvPr/>
          </p:nvSpPr>
          <p:spPr>
            <a:xfrm rot="10800000" flipH="1" flipV="1">
              <a:off x="9629541" y="3816079"/>
              <a:ext cx="679540" cy="11023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Mon 3/20/2023</a:t>
              </a:r>
            </a:p>
          </p:txBody>
        </p:sp>
        <p:sp>
          <p:nvSpPr>
            <p:cNvPr id="1232" name="Rectangle: Rounded Corners 1231">
              <a:extLst>
                <a:ext uri="{FF2B5EF4-FFF2-40B4-BE49-F238E27FC236}">
                  <a16:creationId xmlns:a16="http://schemas.microsoft.com/office/drawing/2014/main" id="{4524492A-84D2-E9E9-B790-A5AD99AC84A7}"/>
                </a:ext>
              </a:extLst>
            </p:cNvPr>
            <p:cNvSpPr/>
            <p:nvPr/>
          </p:nvSpPr>
          <p:spPr>
            <a:xfrm rot="10800000" flipH="1" flipV="1">
              <a:off x="9629541" y="3971434"/>
              <a:ext cx="679540" cy="11023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Mon 6/20/2023</a:t>
              </a:r>
            </a:p>
          </p:txBody>
        </p:sp>
        <p:pic>
          <p:nvPicPr>
            <p:cNvPr id="1233" name="Picture 1232">
              <a:extLst>
                <a:ext uri="{FF2B5EF4-FFF2-40B4-BE49-F238E27FC236}">
                  <a16:creationId xmlns:a16="http://schemas.microsoft.com/office/drawing/2014/main" id="{5C906F46-8F44-D3BA-CE83-06734ADD3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54782" y="2859249"/>
              <a:ext cx="97228" cy="95819"/>
            </a:xfrm>
            <a:prstGeom prst="rect">
              <a:avLst/>
            </a:prstGeom>
          </p:spPr>
        </p:pic>
        <p:sp>
          <p:nvSpPr>
            <p:cNvPr id="1236" name="Rectangle: Rounded Corners 1235">
              <a:extLst>
                <a:ext uri="{FF2B5EF4-FFF2-40B4-BE49-F238E27FC236}">
                  <a16:creationId xmlns:a16="http://schemas.microsoft.com/office/drawing/2014/main" id="{F9152F5E-FC9F-4A09-A4E7-E1B26FEC95E3}"/>
                </a:ext>
              </a:extLst>
            </p:cNvPr>
            <p:cNvSpPr/>
            <p:nvPr/>
          </p:nvSpPr>
          <p:spPr>
            <a:xfrm rot="10800000" flipH="1" flipV="1">
              <a:off x="9960919" y="3010418"/>
              <a:ext cx="115889" cy="11023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1</a:t>
              </a:r>
            </a:p>
          </p:txBody>
        </p:sp>
        <p:pic>
          <p:nvPicPr>
            <p:cNvPr id="1238" name="Picture 1237">
              <a:extLst>
                <a:ext uri="{FF2B5EF4-FFF2-40B4-BE49-F238E27FC236}">
                  <a16:creationId xmlns:a16="http://schemas.microsoft.com/office/drawing/2014/main" id="{400A97C3-61EE-2287-D9B1-DD7A746E4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9154783" y="3190380"/>
              <a:ext cx="97227" cy="97227"/>
            </a:xfrm>
            <a:prstGeom prst="rect">
              <a:avLst/>
            </a:prstGeom>
          </p:spPr>
        </p:pic>
        <p:sp>
          <p:nvSpPr>
            <p:cNvPr id="1239" name="Rectangle: Rounded Corners 1238">
              <a:extLst>
                <a:ext uri="{FF2B5EF4-FFF2-40B4-BE49-F238E27FC236}">
                  <a16:creationId xmlns:a16="http://schemas.microsoft.com/office/drawing/2014/main" id="{DD124D9D-D4CE-6C32-F734-2E742C77A462}"/>
                </a:ext>
              </a:extLst>
            </p:cNvPr>
            <p:cNvSpPr/>
            <p:nvPr/>
          </p:nvSpPr>
          <p:spPr>
            <a:xfrm rot="10800000" flipH="1" flipV="1">
              <a:off x="9309311" y="3187728"/>
              <a:ext cx="416925" cy="11023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third</a:t>
              </a:r>
            </a:p>
          </p:txBody>
        </p:sp>
        <p:sp>
          <p:nvSpPr>
            <p:cNvPr id="1213" name="Rectangle: Rounded Corners 1212">
              <a:extLst>
                <a:ext uri="{FF2B5EF4-FFF2-40B4-BE49-F238E27FC236}">
                  <a16:creationId xmlns:a16="http://schemas.microsoft.com/office/drawing/2014/main" id="{51250591-FC50-464F-DEF5-A026383C3E9E}"/>
                </a:ext>
              </a:extLst>
            </p:cNvPr>
            <p:cNvSpPr/>
            <p:nvPr/>
          </p:nvSpPr>
          <p:spPr>
            <a:xfrm rot="10800000" flipH="1" flipV="1">
              <a:off x="9777319" y="3187817"/>
              <a:ext cx="446259" cy="11023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Monday</a:t>
              </a:r>
            </a:p>
          </p:txBody>
        </p:sp>
        <p:sp>
          <p:nvSpPr>
            <p:cNvPr id="1241" name="Rectangle: Rounded Corners 1240">
              <a:extLst>
                <a:ext uri="{FF2B5EF4-FFF2-40B4-BE49-F238E27FC236}">
                  <a16:creationId xmlns:a16="http://schemas.microsoft.com/office/drawing/2014/main" id="{84AFEA95-A5F4-680C-CBAC-070D457A64B4}"/>
                </a:ext>
              </a:extLst>
            </p:cNvPr>
            <p:cNvSpPr/>
            <p:nvPr/>
          </p:nvSpPr>
          <p:spPr>
            <a:xfrm rot="10800000" flipH="1" flipV="1">
              <a:off x="9499036" y="3342797"/>
              <a:ext cx="416925" cy="11023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March</a:t>
              </a:r>
            </a:p>
          </p:txBody>
        </p:sp>
      </p:grpSp>
      <p:grpSp>
        <p:nvGrpSpPr>
          <p:cNvPr id="1251" name="Group 1250">
            <a:extLst>
              <a:ext uri="{FF2B5EF4-FFF2-40B4-BE49-F238E27FC236}">
                <a16:creationId xmlns:a16="http://schemas.microsoft.com/office/drawing/2014/main" id="{026C7859-2674-4530-4856-8303ABEE7258}"/>
              </a:ext>
            </a:extLst>
          </p:cNvPr>
          <p:cNvGrpSpPr/>
          <p:nvPr/>
        </p:nvGrpSpPr>
        <p:grpSpPr>
          <a:xfrm>
            <a:off x="9807056" y="1281079"/>
            <a:ext cx="2098680" cy="4507329"/>
            <a:chOff x="7198409" y="1318620"/>
            <a:chExt cx="2098680" cy="4507329"/>
          </a:xfrm>
        </p:grpSpPr>
        <p:sp>
          <p:nvSpPr>
            <p:cNvPr id="1252" name="Rectangle: Rounded Corners 1251">
              <a:extLst>
                <a:ext uri="{FF2B5EF4-FFF2-40B4-BE49-F238E27FC236}">
                  <a16:creationId xmlns:a16="http://schemas.microsoft.com/office/drawing/2014/main" id="{F3FA8983-3AC1-4D15-408D-8C319B95ECEA}"/>
                </a:ext>
              </a:extLst>
            </p:cNvPr>
            <p:cNvSpPr/>
            <p:nvPr/>
          </p:nvSpPr>
          <p:spPr>
            <a:xfrm>
              <a:off x="7329049" y="1420507"/>
              <a:ext cx="1756530" cy="4405442"/>
            </a:xfrm>
            <a:prstGeom prst="roundRect">
              <a:avLst>
                <a:gd name="adj" fmla="val 1270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400">
                <a:solidFill>
                  <a:schemeClr val="bg1"/>
                </a:solidFill>
              </a:endParaRPr>
            </a:p>
          </p:txBody>
        </p:sp>
        <p:grpSp>
          <p:nvGrpSpPr>
            <p:cNvPr id="1253" name="Group 1252">
              <a:extLst>
                <a:ext uri="{FF2B5EF4-FFF2-40B4-BE49-F238E27FC236}">
                  <a16:creationId xmlns:a16="http://schemas.microsoft.com/office/drawing/2014/main" id="{EF2062AE-4262-9EC4-6C56-479ED77F2138}"/>
                </a:ext>
              </a:extLst>
            </p:cNvPr>
            <p:cNvGrpSpPr/>
            <p:nvPr/>
          </p:nvGrpSpPr>
          <p:grpSpPr>
            <a:xfrm>
              <a:off x="7489895" y="1513144"/>
              <a:ext cx="1807194" cy="230981"/>
              <a:chOff x="3567113" y="1381125"/>
              <a:chExt cx="1544637" cy="314326"/>
            </a:xfrm>
          </p:grpSpPr>
          <p:sp>
            <p:nvSpPr>
              <p:cNvPr id="1289" name="Rectangle 1288">
                <a:extLst>
                  <a:ext uri="{FF2B5EF4-FFF2-40B4-BE49-F238E27FC236}">
                    <a16:creationId xmlns:a16="http://schemas.microsoft.com/office/drawing/2014/main" id="{09396426-00BF-5738-FFA7-753D8781256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67113" y="1381126"/>
                <a:ext cx="1544637" cy="3143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r>
                  <a:rPr lang="en-US" sz="1200" b="1">
                    <a:solidFill>
                      <a:schemeClr val="tx1"/>
                    </a:solidFill>
                  </a:rPr>
                  <a:t>Add new condition</a:t>
                </a:r>
              </a:p>
            </p:txBody>
          </p:sp>
          <p:cxnSp>
            <p:nvCxnSpPr>
              <p:cNvPr id="1290" name="Straight Connector 1289">
                <a:extLst>
                  <a:ext uri="{FF2B5EF4-FFF2-40B4-BE49-F238E27FC236}">
                    <a16:creationId xmlns:a16="http://schemas.microsoft.com/office/drawing/2014/main" id="{78C7382E-022E-720A-B3CA-25551F615B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67113" y="1381125"/>
                <a:ext cx="0" cy="314325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4" name="Rectangle: Rounded Corners 1253">
              <a:extLst>
                <a:ext uri="{FF2B5EF4-FFF2-40B4-BE49-F238E27FC236}">
                  <a16:creationId xmlns:a16="http://schemas.microsoft.com/office/drawing/2014/main" id="{D1693785-D48F-139F-79A4-7CA3704491AB}"/>
                </a:ext>
              </a:extLst>
            </p:cNvPr>
            <p:cNvSpPr>
              <a:spLocks/>
            </p:cNvSpPr>
            <p:nvPr/>
          </p:nvSpPr>
          <p:spPr>
            <a:xfrm>
              <a:off x="7489895" y="2068549"/>
              <a:ext cx="1402802" cy="315796"/>
            </a:xfrm>
            <a:prstGeom prst="roundRect">
              <a:avLst>
                <a:gd name="adj" fmla="val 24384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5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55" name="Oval 1254">
              <a:extLst>
                <a:ext uri="{FF2B5EF4-FFF2-40B4-BE49-F238E27FC236}">
                  <a16:creationId xmlns:a16="http://schemas.microsoft.com/office/drawing/2014/main" id="{5CF66561-5021-9948-FF4E-ED82DB5F21EE}"/>
                </a:ext>
              </a:extLst>
            </p:cNvPr>
            <p:cNvSpPr/>
            <p:nvPr/>
          </p:nvSpPr>
          <p:spPr>
            <a:xfrm>
              <a:off x="7198409" y="1318620"/>
              <a:ext cx="230503" cy="2305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5</a:t>
              </a:r>
            </a:p>
          </p:txBody>
        </p:sp>
        <p:grpSp>
          <p:nvGrpSpPr>
            <p:cNvPr id="1256" name="Group 1255">
              <a:extLst>
                <a:ext uri="{FF2B5EF4-FFF2-40B4-BE49-F238E27FC236}">
                  <a16:creationId xmlns:a16="http://schemas.microsoft.com/office/drawing/2014/main" id="{24E75337-43E6-9B21-59BF-9AB69CA6F483}"/>
                </a:ext>
              </a:extLst>
            </p:cNvPr>
            <p:cNvGrpSpPr/>
            <p:nvPr/>
          </p:nvGrpSpPr>
          <p:grpSpPr>
            <a:xfrm rot="10800000">
              <a:off x="8808749" y="5579135"/>
              <a:ext cx="175900" cy="174626"/>
              <a:chOff x="11453669" y="-861960"/>
              <a:chExt cx="254254" cy="252413"/>
            </a:xfrm>
          </p:grpSpPr>
          <p:sp>
            <p:nvSpPr>
              <p:cNvPr id="1287" name="Rectangle: Rounded Corners 1286">
                <a:extLst>
                  <a:ext uri="{FF2B5EF4-FFF2-40B4-BE49-F238E27FC236}">
                    <a16:creationId xmlns:a16="http://schemas.microsoft.com/office/drawing/2014/main" id="{C6757795-57CB-6F78-2905-245E56CA5717}"/>
                  </a:ext>
                </a:extLst>
              </p:cNvPr>
              <p:cNvSpPr/>
              <p:nvPr/>
            </p:nvSpPr>
            <p:spPr>
              <a:xfrm>
                <a:off x="11453669" y="-861960"/>
                <a:ext cx="254254" cy="252413"/>
              </a:xfrm>
              <a:prstGeom prst="roundRect">
                <a:avLst>
                  <a:gd name="adj" fmla="val 7926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>
                <a:outerShdw blurRad="127000" dist="38100" dir="2700000" algn="tl" rotWithShape="0">
                  <a:schemeClr val="bg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288" name="Freeform: Shape 1287">
                <a:extLst>
                  <a:ext uri="{FF2B5EF4-FFF2-40B4-BE49-F238E27FC236}">
                    <a16:creationId xmlns:a16="http://schemas.microsoft.com/office/drawing/2014/main" id="{55FE53A5-C4E7-1674-FD75-8F4C34578930}"/>
                  </a:ext>
                </a:extLst>
              </p:cNvPr>
              <p:cNvSpPr/>
              <p:nvPr/>
            </p:nvSpPr>
            <p:spPr>
              <a:xfrm>
                <a:off x="11524850" y="-758613"/>
                <a:ext cx="111919" cy="45720"/>
              </a:xfrm>
              <a:custGeom>
                <a:avLst/>
                <a:gdLst>
                  <a:gd name="connsiteX0" fmla="*/ 0 w 111919"/>
                  <a:gd name="connsiteY0" fmla="*/ 0 h 57150"/>
                  <a:gd name="connsiteX1" fmla="*/ 57150 w 111919"/>
                  <a:gd name="connsiteY1" fmla="*/ 57150 h 57150"/>
                  <a:gd name="connsiteX2" fmla="*/ 111919 w 111919"/>
                  <a:gd name="connsiteY2" fmla="*/ 238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19" h="57150">
                    <a:moveTo>
                      <a:pt x="0" y="0"/>
                    </a:moveTo>
                    <a:lnTo>
                      <a:pt x="57150" y="57150"/>
                    </a:lnTo>
                    <a:lnTo>
                      <a:pt x="111919" y="2381"/>
                    </a:ln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57" name="Rectangle: Rounded Corners 1256">
              <a:extLst>
                <a:ext uri="{FF2B5EF4-FFF2-40B4-BE49-F238E27FC236}">
                  <a16:creationId xmlns:a16="http://schemas.microsoft.com/office/drawing/2014/main" id="{13731697-2F27-68E1-3E7B-B6CE978F710B}"/>
                </a:ext>
              </a:extLst>
            </p:cNvPr>
            <p:cNvSpPr>
              <a:spLocks/>
            </p:cNvSpPr>
            <p:nvPr/>
          </p:nvSpPr>
          <p:spPr>
            <a:xfrm>
              <a:off x="7489895" y="2855396"/>
              <a:ext cx="1402802" cy="315796"/>
            </a:xfrm>
            <a:prstGeom prst="roundRect">
              <a:avLst>
                <a:gd name="adj" fmla="val 24384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50">
                  <a:solidFill>
                    <a:schemeClr val="tx1"/>
                  </a:solidFill>
                </a:rPr>
                <a:t>And</a:t>
              </a:r>
            </a:p>
          </p:txBody>
        </p:sp>
        <p:sp>
          <p:nvSpPr>
            <p:cNvPr id="1258" name="Rectangle: Rounded Corners 1257">
              <a:extLst>
                <a:ext uri="{FF2B5EF4-FFF2-40B4-BE49-F238E27FC236}">
                  <a16:creationId xmlns:a16="http://schemas.microsoft.com/office/drawing/2014/main" id="{B6B5874E-6F21-0877-EE39-08A4BA66655D}"/>
                </a:ext>
              </a:extLst>
            </p:cNvPr>
            <p:cNvSpPr>
              <a:spLocks/>
            </p:cNvSpPr>
            <p:nvPr/>
          </p:nvSpPr>
          <p:spPr>
            <a:xfrm>
              <a:off x="7489895" y="3711826"/>
              <a:ext cx="1402802" cy="315796"/>
            </a:xfrm>
            <a:prstGeom prst="roundRect">
              <a:avLst>
                <a:gd name="adj" fmla="val 24384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50">
                  <a:solidFill>
                    <a:schemeClr val="tx1"/>
                  </a:solidFill>
                </a:rPr>
                <a:t>Project Code</a:t>
              </a:r>
            </a:p>
          </p:txBody>
        </p:sp>
        <p:sp>
          <p:nvSpPr>
            <p:cNvPr id="1259" name="Rectangle: Rounded Corners 1258">
              <a:extLst>
                <a:ext uri="{FF2B5EF4-FFF2-40B4-BE49-F238E27FC236}">
                  <a16:creationId xmlns:a16="http://schemas.microsoft.com/office/drawing/2014/main" id="{96991C16-F967-ABDC-81FA-0EB296AAFE73}"/>
                </a:ext>
              </a:extLst>
            </p:cNvPr>
            <p:cNvSpPr>
              <a:spLocks/>
            </p:cNvSpPr>
            <p:nvPr/>
          </p:nvSpPr>
          <p:spPr>
            <a:xfrm>
              <a:off x="7489899" y="5330154"/>
              <a:ext cx="1402798" cy="17748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  <a:effectLst>
              <a:outerShdw blurRad="635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Save</a:t>
              </a:r>
            </a:p>
          </p:txBody>
        </p:sp>
        <p:sp>
          <p:nvSpPr>
            <p:cNvPr id="1260" name="TextBox 1259">
              <a:extLst>
                <a:ext uri="{FF2B5EF4-FFF2-40B4-BE49-F238E27FC236}">
                  <a16:creationId xmlns:a16="http://schemas.microsoft.com/office/drawing/2014/main" id="{29A6D008-DD20-2F0C-EDC8-E563CA7F1E4B}"/>
                </a:ext>
              </a:extLst>
            </p:cNvPr>
            <p:cNvSpPr txBox="1"/>
            <p:nvPr/>
          </p:nvSpPr>
          <p:spPr>
            <a:xfrm>
              <a:off x="7489895" y="1764765"/>
              <a:ext cx="108667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</a:rPr>
                <a:t>Order</a:t>
              </a:r>
            </a:p>
          </p:txBody>
        </p:sp>
        <p:grpSp>
          <p:nvGrpSpPr>
            <p:cNvPr id="1261" name="Group 1260">
              <a:extLst>
                <a:ext uri="{FF2B5EF4-FFF2-40B4-BE49-F238E27FC236}">
                  <a16:creationId xmlns:a16="http://schemas.microsoft.com/office/drawing/2014/main" id="{65CF7F20-334F-D19C-ED05-61EF066835E1}"/>
                </a:ext>
              </a:extLst>
            </p:cNvPr>
            <p:cNvGrpSpPr/>
            <p:nvPr/>
          </p:nvGrpSpPr>
          <p:grpSpPr>
            <a:xfrm>
              <a:off x="8652239" y="2152344"/>
              <a:ext cx="175900" cy="174626"/>
              <a:chOff x="11414919" y="1859757"/>
              <a:chExt cx="254254" cy="252412"/>
            </a:xfrm>
          </p:grpSpPr>
          <p:sp>
            <p:nvSpPr>
              <p:cNvPr id="1285" name="Rectangle: Rounded Corners 1284">
                <a:extLst>
                  <a:ext uri="{FF2B5EF4-FFF2-40B4-BE49-F238E27FC236}">
                    <a16:creationId xmlns:a16="http://schemas.microsoft.com/office/drawing/2014/main" id="{84E1E23A-C236-4EB4-428B-591155EBABD2}"/>
                  </a:ext>
                </a:extLst>
              </p:cNvPr>
              <p:cNvSpPr/>
              <p:nvPr/>
            </p:nvSpPr>
            <p:spPr>
              <a:xfrm>
                <a:off x="11414919" y="1859757"/>
                <a:ext cx="254254" cy="252412"/>
              </a:xfrm>
              <a:prstGeom prst="roundRect">
                <a:avLst>
                  <a:gd name="adj" fmla="val 7926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>
                <a:outerShdw blurRad="127000" dist="38100" dir="2700000" algn="tl" rotWithShape="0">
                  <a:schemeClr val="bg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286" name="Freeform: Shape 1285">
                <a:extLst>
                  <a:ext uri="{FF2B5EF4-FFF2-40B4-BE49-F238E27FC236}">
                    <a16:creationId xmlns:a16="http://schemas.microsoft.com/office/drawing/2014/main" id="{C230BA77-F969-94AB-F58E-543D0F79470A}"/>
                  </a:ext>
                </a:extLst>
              </p:cNvPr>
              <p:cNvSpPr/>
              <p:nvPr/>
            </p:nvSpPr>
            <p:spPr>
              <a:xfrm>
                <a:off x="11486086" y="1963103"/>
                <a:ext cx="111920" cy="45720"/>
              </a:xfrm>
              <a:custGeom>
                <a:avLst/>
                <a:gdLst>
                  <a:gd name="connsiteX0" fmla="*/ 0 w 111919"/>
                  <a:gd name="connsiteY0" fmla="*/ 0 h 57150"/>
                  <a:gd name="connsiteX1" fmla="*/ 57150 w 111919"/>
                  <a:gd name="connsiteY1" fmla="*/ 57150 h 57150"/>
                  <a:gd name="connsiteX2" fmla="*/ 111919 w 111919"/>
                  <a:gd name="connsiteY2" fmla="*/ 238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19" h="57150">
                    <a:moveTo>
                      <a:pt x="0" y="0"/>
                    </a:moveTo>
                    <a:lnTo>
                      <a:pt x="57150" y="57150"/>
                    </a:lnTo>
                    <a:lnTo>
                      <a:pt x="111919" y="2381"/>
                    </a:ln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2" name="Group 1261">
              <a:extLst>
                <a:ext uri="{FF2B5EF4-FFF2-40B4-BE49-F238E27FC236}">
                  <a16:creationId xmlns:a16="http://schemas.microsoft.com/office/drawing/2014/main" id="{DCBBDA56-3D28-2D5C-2FBD-C8F6E5F16662}"/>
                </a:ext>
              </a:extLst>
            </p:cNvPr>
            <p:cNvGrpSpPr/>
            <p:nvPr/>
          </p:nvGrpSpPr>
          <p:grpSpPr>
            <a:xfrm>
              <a:off x="7489893" y="5005914"/>
              <a:ext cx="1387471" cy="276999"/>
              <a:chOff x="7489893" y="5003464"/>
              <a:chExt cx="1387471" cy="276999"/>
            </a:xfrm>
          </p:grpSpPr>
          <p:sp>
            <p:nvSpPr>
              <p:cNvPr id="1283" name="TextBox 1282">
                <a:extLst>
                  <a:ext uri="{FF2B5EF4-FFF2-40B4-BE49-F238E27FC236}">
                    <a16:creationId xmlns:a16="http://schemas.microsoft.com/office/drawing/2014/main" id="{2E53CFAE-CF0F-A424-9A4A-64995B67900D}"/>
                  </a:ext>
                </a:extLst>
              </p:cNvPr>
              <p:cNvSpPr txBox="1"/>
              <p:nvPr/>
            </p:nvSpPr>
            <p:spPr>
              <a:xfrm>
                <a:off x="7489893" y="5003464"/>
                <a:ext cx="138747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1">
                    <a:solidFill>
                      <a:schemeClr val="tx1"/>
                    </a:solidFill>
                  </a:rPr>
                  <a:t>Close Bracket</a:t>
                </a:r>
              </a:p>
            </p:txBody>
          </p:sp>
          <p:sp>
            <p:nvSpPr>
              <p:cNvPr id="1284" name="Rectangle: Rounded Corners 1283">
                <a:extLst>
                  <a:ext uri="{FF2B5EF4-FFF2-40B4-BE49-F238E27FC236}">
                    <a16:creationId xmlns:a16="http://schemas.microsoft.com/office/drawing/2014/main" id="{62C63ADE-96BF-02FB-5DF5-E4DFBFF73F5C}"/>
                  </a:ext>
                </a:extLst>
              </p:cNvPr>
              <p:cNvSpPr/>
              <p:nvPr/>
            </p:nvSpPr>
            <p:spPr>
              <a:xfrm rot="10800000" flipH="1" flipV="1">
                <a:off x="8682243" y="5092274"/>
                <a:ext cx="115889" cy="110232"/>
              </a:xfrm>
              <a:prstGeom prst="roundRect">
                <a:avLst>
                  <a:gd name="adj" fmla="val 7926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>
                <a:outerShdw blurRad="127000" dist="38100" dir="2700000" algn="tl" rotWithShape="0">
                  <a:schemeClr val="bg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i="0">
                    <a:solidFill>
                      <a:srgbClr val="4D5156"/>
                    </a:solidFill>
                    <a:effectLst/>
                    <a:latin typeface="Roboto" panose="02000000000000000000" pitchFamily="2" charset="0"/>
                  </a:rPr>
                  <a:t>✓</a:t>
                </a:r>
                <a:endParaRPr lang="en-US" sz="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63" name="TextBox 1262">
              <a:extLst>
                <a:ext uri="{FF2B5EF4-FFF2-40B4-BE49-F238E27FC236}">
                  <a16:creationId xmlns:a16="http://schemas.microsoft.com/office/drawing/2014/main" id="{8D2D8DA7-AC7B-D967-D524-FEA0BC55F8D1}"/>
                </a:ext>
              </a:extLst>
            </p:cNvPr>
            <p:cNvSpPr txBox="1"/>
            <p:nvPr/>
          </p:nvSpPr>
          <p:spPr>
            <a:xfrm>
              <a:off x="7485829" y="2419814"/>
              <a:ext cx="138747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/>
                <a:t>Connection with previous condition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grpSp>
          <p:nvGrpSpPr>
            <p:cNvPr id="1264" name="Group 1263">
              <a:extLst>
                <a:ext uri="{FF2B5EF4-FFF2-40B4-BE49-F238E27FC236}">
                  <a16:creationId xmlns:a16="http://schemas.microsoft.com/office/drawing/2014/main" id="{CEBDCE39-27C9-72B7-E8C1-CCD545C911B3}"/>
                </a:ext>
              </a:extLst>
            </p:cNvPr>
            <p:cNvGrpSpPr/>
            <p:nvPr/>
          </p:nvGrpSpPr>
          <p:grpSpPr>
            <a:xfrm>
              <a:off x="8652239" y="2924481"/>
              <a:ext cx="175900" cy="174626"/>
              <a:chOff x="11414919" y="1859757"/>
              <a:chExt cx="254254" cy="252412"/>
            </a:xfrm>
          </p:grpSpPr>
          <p:sp>
            <p:nvSpPr>
              <p:cNvPr id="1281" name="Rectangle: Rounded Corners 1280">
                <a:extLst>
                  <a:ext uri="{FF2B5EF4-FFF2-40B4-BE49-F238E27FC236}">
                    <a16:creationId xmlns:a16="http://schemas.microsoft.com/office/drawing/2014/main" id="{F021285E-1A30-D0F1-D3DC-7CF4FE306ECD}"/>
                  </a:ext>
                </a:extLst>
              </p:cNvPr>
              <p:cNvSpPr/>
              <p:nvPr/>
            </p:nvSpPr>
            <p:spPr>
              <a:xfrm>
                <a:off x="11414919" y="1859757"/>
                <a:ext cx="254254" cy="252412"/>
              </a:xfrm>
              <a:prstGeom prst="roundRect">
                <a:avLst>
                  <a:gd name="adj" fmla="val 7926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>
                <a:outerShdw blurRad="127000" dist="38100" dir="2700000" algn="tl" rotWithShape="0">
                  <a:schemeClr val="bg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282" name="Freeform: Shape 1281">
                <a:extLst>
                  <a:ext uri="{FF2B5EF4-FFF2-40B4-BE49-F238E27FC236}">
                    <a16:creationId xmlns:a16="http://schemas.microsoft.com/office/drawing/2014/main" id="{E449F09D-FC30-B8BF-DFBD-12197F1D1320}"/>
                  </a:ext>
                </a:extLst>
              </p:cNvPr>
              <p:cNvSpPr/>
              <p:nvPr/>
            </p:nvSpPr>
            <p:spPr>
              <a:xfrm>
                <a:off x="11486086" y="1963103"/>
                <a:ext cx="111920" cy="45720"/>
              </a:xfrm>
              <a:custGeom>
                <a:avLst/>
                <a:gdLst>
                  <a:gd name="connsiteX0" fmla="*/ 0 w 111919"/>
                  <a:gd name="connsiteY0" fmla="*/ 0 h 57150"/>
                  <a:gd name="connsiteX1" fmla="*/ 57150 w 111919"/>
                  <a:gd name="connsiteY1" fmla="*/ 57150 h 57150"/>
                  <a:gd name="connsiteX2" fmla="*/ 111919 w 111919"/>
                  <a:gd name="connsiteY2" fmla="*/ 238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19" h="57150">
                    <a:moveTo>
                      <a:pt x="0" y="0"/>
                    </a:moveTo>
                    <a:lnTo>
                      <a:pt x="57150" y="57150"/>
                    </a:lnTo>
                    <a:lnTo>
                      <a:pt x="111919" y="2381"/>
                    </a:ln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65" name="TextBox 1264">
              <a:extLst>
                <a:ext uri="{FF2B5EF4-FFF2-40B4-BE49-F238E27FC236}">
                  <a16:creationId xmlns:a16="http://schemas.microsoft.com/office/drawing/2014/main" id="{7689F2AC-FF48-A067-4FA0-B063D27FC9B1}"/>
                </a:ext>
              </a:extLst>
            </p:cNvPr>
            <p:cNvSpPr txBox="1"/>
            <p:nvPr/>
          </p:nvSpPr>
          <p:spPr>
            <a:xfrm>
              <a:off x="7489893" y="3437085"/>
              <a:ext cx="138747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/>
                <a:t>Field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grpSp>
          <p:nvGrpSpPr>
            <p:cNvPr id="1266" name="Group 1265">
              <a:extLst>
                <a:ext uri="{FF2B5EF4-FFF2-40B4-BE49-F238E27FC236}">
                  <a16:creationId xmlns:a16="http://schemas.microsoft.com/office/drawing/2014/main" id="{A4638D3D-0085-9DB0-FFC5-0505E720FE8F}"/>
                </a:ext>
              </a:extLst>
            </p:cNvPr>
            <p:cNvGrpSpPr/>
            <p:nvPr/>
          </p:nvGrpSpPr>
          <p:grpSpPr>
            <a:xfrm>
              <a:off x="8652239" y="3767054"/>
              <a:ext cx="175900" cy="174626"/>
              <a:chOff x="11414919" y="1859757"/>
              <a:chExt cx="254254" cy="252412"/>
            </a:xfrm>
          </p:grpSpPr>
          <p:sp>
            <p:nvSpPr>
              <p:cNvPr id="1279" name="Rectangle: Rounded Corners 1278">
                <a:extLst>
                  <a:ext uri="{FF2B5EF4-FFF2-40B4-BE49-F238E27FC236}">
                    <a16:creationId xmlns:a16="http://schemas.microsoft.com/office/drawing/2014/main" id="{40F3E336-507A-B01F-B5F2-80E81F4124FD}"/>
                  </a:ext>
                </a:extLst>
              </p:cNvPr>
              <p:cNvSpPr/>
              <p:nvPr/>
            </p:nvSpPr>
            <p:spPr>
              <a:xfrm>
                <a:off x="11414919" y="1859757"/>
                <a:ext cx="254254" cy="252412"/>
              </a:xfrm>
              <a:prstGeom prst="roundRect">
                <a:avLst>
                  <a:gd name="adj" fmla="val 7926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>
                <a:outerShdw blurRad="127000" dist="38100" dir="2700000" algn="tl" rotWithShape="0">
                  <a:schemeClr val="bg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280" name="Freeform: Shape 1279">
                <a:extLst>
                  <a:ext uri="{FF2B5EF4-FFF2-40B4-BE49-F238E27FC236}">
                    <a16:creationId xmlns:a16="http://schemas.microsoft.com/office/drawing/2014/main" id="{B2E9D78E-53F8-2130-47B4-92B49850F060}"/>
                  </a:ext>
                </a:extLst>
              </p:cNvPr>
              <p:cNvSpPr/>
              <p:nvPr/>
            </p:nvSpPr>
            <p:spPr>
              <a:xfrm>
                <a:off x="11486086" y="1963103"/>
                <a:ext cx="111920" cy="45720"/>
              </a:xfrm>
              <a:custGeom>
                <a:avLst/>
                <a:gdLst>
                  <a:gd name="connsiteX0" fmla="*/ 0 w 111919"/>
                  <a:gd name="connsiteY0" fmla="*/ 0 h 57150"/>
                  <a:gd name="connsiteX1" fmla="*/ 57150 w 111919"/>
                  <a:gd name="connsiteY1" fmla="*/ 57150 h 57150"/>
                  <a:gd name="connsiteX2" fmla="*/ 111919 w 111919"/>
                  <a:gd name="connsiteY2" fmla="*/ 238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19" h="57150">
                    <a:moveTo>
                      <a:pt x="0" y="0"/>
                    </a:moveTo>
                    <a:lnTo>
                      <a:pt x="57150" y="57150"/>
                    </a:lnTo>
                    <a:lnTo>
                      <a:pt x="111919" y="2381"/>
                    </a:ln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67" name="TextBox 1266">
              <a:extLst>
                <a:ext uri="{FF2B5EF4-FFF2-40B4-BE49-F238E27FC236}">
                  <a16:creationId xmlns:a16="http://schemas.microsoft.com/office/drawing/2014/main" id="{4D4464B1-A114-1411-64D8-0CDA72685632}"/>
                </a:ext>
              </a:extLst>
            </p:cNvPr>
            <p:cNvSpPr txBox="1"/>
            <p:nvPr/>
          </p:nvSpPr>
          <p:spPr>
            <a:xfrm>
              <a:off x="7489894" y="3208208"/>
              <a:ext cx="138747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</a:rPr>
                <a:t>Open Bracket</a:t>
              </a:r>
            </a:p>
          </p:txBody>
        </p:sp>
        <p:sp>
          <p:nvSpPr>
            <p:cNvPr id="1268" name="Rectangle: Rounded Corners 1267">
              <a:extLst>
                <a:ext uri="{FF2B5EF4-FFF2-40B4-BE49-F238E27FC236}">
                  <a16:creationId xmlns:a16="http://schemas.microsoft.com/office/drawing/2014/main" id="{1C0644F0-AB2B-23B4-503A-31FC6C334A9E}"/>
                </a:ext>
              </a:extLst>
            </p:cNvPr>
            <p:cNvSpPr/>
            <p:nvPr/>
          </p:nvSpPr>
          <p:spPr>
            <a:xfrm rot="10800000" flipH="1" flipV="1">
              <a:off x="8682243" y="3298550"/>
              <a:ext cx="115889" cy="110232"/>
            </a:xfrm>
            <a:prstGeom prst="roundRect">
              <a:avLst>
                <a:gd name="adj" fmla="val 7926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27000" dist="38100" dir="2700000" algn="tl" rotWithShape="0">
                <a:schemeClr val="bg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0" i="0">
                  <a:solidFill>
                    <a:srgbClr val="4D5156"/>
                  </a:solidFill>
                  <a:effectLst/>
                  <a:latin typeface="Roboto" panose="02000000000000000000" pitchFamily="2" charset="0"/>
                </a:rPr>
                <a:t>✓</a:t>
              </a:r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1269" name="Rectangle: Rounded Corners 1268">
              <a:extLst>
                <a:ext uri="{FF2B5EF4-FFF2-40B4-BE49-F238E27FC236}">
                  <a16:creationId xmlns:a16="http://schemas.microsoft.com/office/drawing/2014/main" id="{EF16B01A-606C-B87B-03EF-22A904D4C2FE}"/>
                </a:ext>
              </a:extLst>
            </p:cNvPr>
            <p:cNvSpPr>
              <a:spLocks/>
            </p:cNvSpPr>
            <p:nvPr/>
          </p:nvSpPr>
          <p:spPr>
            <a:xfrm>
              <a:off x="7489895" y="4081730"/>
              <a:ext cx="1402802" cy="315796"/>
            </a:xfrm>
            <a:prstGeom prst="roundRect">
              <a:avLst>
                <a:gd name="adj" fmla="val 24384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50">
                  <a:solidFill>
                    <a:schemeClr val="tx1"/>
                  </a:solidFill>
                </a:rPr>
                <a:t>Is equal to</a:t>
              </a:r>
            </a:p>
          </p:txBody>
        </p:sp>
        <p:sp>
          <p:nvSpPr>
            <p:cNvPr id="1270" name="TextBox 1269">
              <a:extLst>
                <a:ext uri="{FF2B5EF4-FFF2-40B4-BE49-F238E27FC236}">
                  <a16:creationId xmlns:a16="http://schemas.microsoft.com/office/drawing/2014/main" id="{47F03E3F-5F7A-B561-CBBB-3B18124F795C}"/>
                </a:ext>
              </a:extLst>
            </p:cNvPr>
            <p:cNvSpPr txBox="1"/>
            <p:nvPr/>
          </p:nvSpPr>
          <p:spPr>
            <a:xfrm>
              <a:off x="7489893" y="4384711"/>
              <a:ext cx="138747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</a:rPr>
                <a:t>Field Value</a:t>
              </a:r>
            </a:p>
          </p:txBody>
        </p:sp>
        <p:grpSp>
          <p:nvGrpSpPr>
            <p:cNvPr id="1271" name="Group 1270">
              <a:extLst>
                <a:ext uri="{FF2B5EF4-FFF2-40B4-BE49-F238E27FC236}">
                  <a16:creationId xmlns:a16="http://schemas.microsoft.com/office/drawing/2014/main" id="{3ADFE427-AD1D-2F15-B021-943E4ED351E8}"/>
                </a:ext>
              </a:extLst>
            </p:cNvPr>
            <p:cNvGrpSpPr/>
            <p:nvPr/>
          </p:nvGrpSpPr>
          <p:grpSpPr>
            <a:xfrm>
              <a:off x="7489895" y="4669223"/>
              <a:ext cx="1402802" cy="275697"/>
              <a:chOff x="7489895" y="4523709"/>
              <a:chExt cx="1402802" cy="275697"/>
            </a:xfrm>
          </p:grpSpPr>
          <p:sp>
            <p:nvSpPr>
              <p:cNvPr id="1275" name="Rectangle: Rounded Corners 1274">
                <a:extLst>
                  <a:ext uri="{FF2B5EF4-FFF2-40B4-BE49-F238E27FC236}">
                    <a16:creationId xmlns:a16="http://schemas.microsoft.com/office/drawing/2014/main" id="{93C71F3A-0C14-EBA7-2E9D-D3B5F30CE73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489895" y="4523709"/>
                <a:ext cx="1402802" cy="275697"/>
              </a:xfrm>
              <a:prstGeom prst="roundRect">
                <a:avLst>
                  <a:gd name="adj" fmla="val 27131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050">
                    <a:solidFill>
                      <a:schemeClr val="tx1"/>
                    </a:solidFill>
                  </a:rPr>
                  <a:t>EN00001-001</a:t>
                </a:r>
              </a:p>
            </p:txBody>
          </p:sp>
          <p:grpSp>
            <p:nvGrpSpPr>
              <p:cNvPr id="1276" name="Group 1275">
                <a:extLst>
                  <a:ext uri="{FF2B5EF4-FFF2-40B4-BE49-F238E27FC236}">
                    <a16:creationId xmlns:a16="http://schemas.microsoft.com/office/drawing/2014/main" id="{6EF2542F-3B73-4F45-6EF4-F9E0250DEDDE}"/>
                  </a:ext>
                </a:extLst>
              </p:cNvPr>
              <p:cNvGrpSpPr/>
              <p:nvPr/>
            </p:nvGrpSpPr>
            <p:grpSpPr>
              <a:xfrm>
                <a:off x="8652240" y="4571273"/>
                <a:ext cx="175900" cy="174626"/>
                <a:chOff x="8652240" y="4571273"/>
                <a:chExt cx="175900" cy="174626"/>
              </a:xfrm>
            </p:grpSpPr>
            <p:sp>
              <p:nvSpPr>
                <p:cNvPr id="1277" name="Rectangle: Rounded Corners 1276">
                  <a:extLst>
                    <a:ext uri="{FF2B5EF4-FFF2-40B4-BE49-F238E27FC236}">
                      <a16:creationId xmlns:a16="http://schemas.microsoft.com/office/drawing/2014/main" id="{0024D1EA-10F6-937A-A593-91496EEF5FB5}"/>
                    </a:ext>
                  </a:extLst>
                </p:cNvPr>
                <p:cNvSpPr/>
                <p:nvPr/>
              </p:nvSpPr>
              <p:spPr>
                <a:xfrm>
                  <a:off x="8652240" y="4571273"/>
                  <a:ext cx="175900" cy="174626"/>
                </a:xfrm>
                <a:prstGeom prst="roundRect">
                  <a:avLst>
                    <a:gd name="adj" fmla="val 7926"/>
                  </a:avLst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127000" dist="38100" dir="2700000" algn="tl" rotWithShape="0">
                    <a:schemeClr val="bg1">
                      <a:lumMod val="50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278" name="Graphic 1277" descr="Clipboard with solid fill">
                  <a:extLst>
                    <a:ext uri="{FF2B5EF4-FFF2-40B4-BE49-F238E27FC236}">
                      <a16:creationId xmlns:a16="http://schemas.microsoft.com/office/drawing/2014/main" id="{B77C1A4A-EC0D-AA02-291A-85629FB69C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3290" y="4580709"/>
                  <a:ext cx="164849" cy="16484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72" name="Group 1271">
              <a:extLst>
                <a:ext uri="{FF2B5EF4-FFF2-40B4-BE49-F238E27FC236}">
                  <a16:creationId xmlns:a16="http://schemas.microsoft.com/office/drawing/2014/main" id="{F2484EF6-AFE6-63C7-B882-94EF2A66D4F2}"/>
                </a:ext>
              </a:extLst>
            </p:cNvPr>
            <p:cNvGrpSpPr/>
            <p:nvPr/>
          </p:nvGrpSpPr>
          <p:grpSpPr>
            <a:xfrm>
              <a:off x="8652239" y="4152377"/>
              <a:ext cx="175900" cy="174626"/>
              <a:chOff x="11414919" y="1859757"/>
              <a:chExt cx="254254" cy="252412"/>
            </a:xfrm>
          </p:grpSpPr>
          <p:sp>
            <p:nvSpPr>
              <p:cNvPr id="1273" name="Rectangle: Rounded Corners 1272">
                <a:extLst>
                  <a:ext uri="{FF2B5EF4-FFF2-40B4-BE49-F238E27FC236}">
                    <a16:creationId xmlns:a16="http://schemas.microsoft.com/office/drawing/2014/main" id="{D4D9A493-6A6D-36EA-D7B6-D39F030D6E77}"/>
                  </a:ext>
                </a:extLst>
              </p:cNvPr>
              <p:cNvSpPr/>
              <p:nvPr/>
            </p:nvSpPr>
            <p:spPr>
              <a:xfrm>
                <a:off x="11414919" y="1859757"/>
                <a:ext cx="254254" cy="252412"/>
              </a:xfrm>
              <a:prstGeom prst="roundRect">
                <a:avLst>
                  <a:gd name="adj" fmla="val 7926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>
                <a:outerShdw blurRad="127000" dist="38100" dir="2700000" algn="tl" rotWithShape="0">
                  <a:schemeClr val="bg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274" name="Freeform: Shape 1273">
                <a:extLst>
                  <a:ext uri="{FF2B5EF4-FFF2-40B4-BE49-F238E27FC236}">
                    <a16:creationId xmlns:a16="http://schemas.microsoft.com/office/drawing/2014/main" id="{AB5BF228-72D9-4B8E-1D60-4E35302CD90A}"/>
                  </a:ext>
                </a:extLst>
              </p:cNvPr>
              <p:cNvSpPr/>
              <p:nvPr/>
            </p:nvSpPr>
            <p:spPr>
              <a:xfrm>
                <a:off x="11486086" y="1963103"/>
                <a:ext cx="111920" cy="45720"/>
              </a:xfrm>
              <a:custGeom>
                <a:avLst/>
                <a:gdLst>
                  <a:gd name="connsiteX0" fmla="*/ 0 w 111919"/>
                  <a:gd name="connsiteY0" fmla="*/ 0 h 57150"/>
                  <a:gd name="connsiteX1" fmla="*/ 57150 w 111919"/>
                  <a:gd name="connsiteY1" fmla="*/ 57150 h 57150"/>
                  <a:gd name="connsiteX2" fmla="*/ 111919 w 111919"/>
                  <a:gd name="connsiteY2" fmla="*/ 238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19" h="57150">
                    <a:moveTo>
                      <a:pt x="0" y="0"/>
                    </a:moveTo>
                    <a:lnTo>
                      <a:pt x="57150" y="57150"/>
                    </a:lnTo>
                    <a:lnTo>
                      <a:pt x="111919" y="2381"/>
                    </a:ln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91" name="Graphic 1290" descr="Badge Question Mark with solid fill">
            <a:extLst>
              <a:ext uri="{FF2B5EF4-FFF2-40B4-BE49-F238E27FC236}">
                <a16:creationId xmlns:a16="http://schemas.microsoft.com/office/drawing/2014/main" id="{A539FE94-E8D2-7769-F497-2F483B8C41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22961" y="2141124"/>
            <a:ext cx="140240" cy="140240"/>
          </a:xfrm>
          <a:prstGeom prst="rect">
            <a:avLst/>
          </a:prstGeom>
        </p:spPr>
      </p:pic>
      <p:pic>
        <p:nvPicPr>
          <p:cNvPr id="1292" name="Graphic 1291" descr="Badge Question Mark with solid fill">
            <a:extLst>
              <a:ext uri="{FF2B5EF4-FFF2-40B4-BE49-F238E27FC236}">
                <a16:creationId xmlns:a16="http://schemas.microsoft.com/office/drawing/2014/main" id="{347CB050-A096-F72F-47EA-16B2D8B4CC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22961" y="2909847"/>
            <a:ext cx="140240" cy="140240"/>
          </a:xfrm>
          <a:prstGeom prst="rect">
            <a:avLst/>
          </a:prstGeom>
        </p:spPr>
      </p:pic>
      <p:pic>
        <p:nvPicPr>
          <p:cNvPr id="1293" name="Graphic 1292" descr="Badge Question Mark with solid fill">
            <a:extLst>
              <a:ext uri="{FF2B5EF4-FFF2-40B4-BE49-F238E27FC236}">
                <a16:creationId xmlns:a16="http://schemas.microsoft.com/office/drawing/2014/main" id="{9227E9B2-E7D6-8115-ED4B-0C71FCE4FD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31891" y="3772403"/>
            <a:ext cx="140240" cy="140240"/>
          </a:xfrm>
          <a:prstGeom prst="rect">
            <a:avLst/>
          </a:prstGeom>
        </p:spPr>
      </p:pic>
      <p:pic>
        <p:nvPicPr>
          <p:cNvPr id="1294" name="Graphic 1293" descr="Badge Question Mark with solid fill">
            <a:extLst>
              <a:ext uri="{FF2B5EF4-FFF2-40B4-BE49-F238E27FC236}">
                <a16:creationId xmlns:a16="http://schemas.microsoft.com/office/drawing/2014/main" id="{24F50EF5-F712-05D7-C1AC-F3BF256903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29417" y="3235538"/>
            <a:ext cx="140240" cy="140240"/>
          </a:xfrm>
          <a:prstGeom prst="rect">
            <a:avLst/>
          </a:prstGeom>
        </p:spPr>
      </p:pic>
      <p:pic>
        <p:nvPicPr>
          <p:cNvPr id="1295" name="Graphic 1294" descr="Badge Question Mark with solid fill">
            <a:extLst>
              <a:ext uri="{FF2B5EF4-FFF2-40B4-BE49-F238E27FC236}">
                <a16:creationId xmlns:a16="http://schemas.microsoft.com/office/drawing/2014/main" id="{1EB29F26-AFDE-7665-541E-6ABD961AA1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29198" y="4137691"/>
            <a:ext cx="140240" cy="140240"/>
          </a:xfrm>
          <a:prstGeom prst="rect">
            <a:avLst/>
          </a:prstGeom>
        </p:spPr>
      </p:pic>
      <p:pic>
        <p:nvPicPr>
          <p:cNvPr id="1296" name="Graphic 1295" descr="Badge Question Mark with solid fill">
            <a:extLst>
              <a:ext uri="{FF2B5EF4-FFF2-40B4-BE49-F238E27FC236}">
                <a16:creationId xmlns:a16="http://schemas.microsoft.com/office/drawing/2014/main" id="{CE7D3480-D356-8691-217D-B0F9E459EE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35844" y="4702989"/>
            <a:ext cx="140240" cy="140240"/>
          </a:xfrm>
          <a:prstGeom prst="rect">
            <a:avLst/>
          </a:prstGeom>
        </p:spPr>
      </p:pic>
      <p:pic>
        <p:nvPicPr>
          <p:cNvPr id="1297" name="Graphic 1296" descr="Badge Question Mark with solid fill">
            <a:extLst>
              <a:ext uri="{FF2B5EF4-FFF2-40B4-BE49-F238E27FC236}">
                <a16:creationId xmlns:a16="http://schemas.microsoft.com/office/drawing/2014/main" id="{CC046F23-3932-AB25-DDBF-AF988A0F2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29417" y="5038657"/>
            <a:ext cx="140240" cy="140240"/>
          </a:xfrm>
          <a:prstGeom prst="rect">
            <a:avLst/>
          </a:prstGeom>
        </p:spPr>
      </p:pic>
      <p:grpSp>
        <p:nvGrpSpPr>
          <p:cNvPr id="1303" name="Group 1302">
            <a:extLst>
              <a:ext uri="{FF2B5EF4-FFF2-40B4-BE49-F238E27FC236}">
                <a16:creationId xmlns:a16="http://schemas.microsoft.com/office/drawing/2014/main" id="{22A06798-E927-F392-1156-717CFD911AED}"/>
              </a:ext>
            </a:extLst>
          </p:cNvPr>
          <p:cNvGrpSpPr/>
          <p:nvPr/>
        </p:nvGrpSpPr>
        <p:grpSpPr>
          <a:xfrm>
            <a:off x="9905658" y="2100920"/>
            <a:ext cx="235962" cy="2803206"/>
            <a:chOff x="11677894" y="2100920"/>
            <a:chExt cx="235962" cy="2803206"/>
          </a:xfrm>
        </p:grpSpPr>
        <p:sp>
          <p:nvSpPr>
            <p:cNvPr id="1298" name="TextBox 1297">
              <a:extLst>
                <a:ext uri="{FF2B5EF4-FFF2-40B4-BE49-F238E27FC236}">
                  <a16:creationId xmlns:a16="http://schemas.microsoft.com/office/drawing/2014/main" id="{A6CA04BE-7185-0892-7B16-0A7D5F2FA15B}"/>
                </a:ext>
              </a:extLst>
            </p:cNvPr>
            <p:cNvSpPr txBox="1"/>
            <p:nvPr/>
          </p:nvSpPr>
          <p:spPr>
            <a:xfrm>
              <a:off x="11677894" y="4688682"/>
              <a:ext cx="235962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>
                <a:spcAft>
                  <a:spcPts val="400"/>
                </a:spcAft>
              </a:pPr>
              <a:r>
                <a:rPr lang="en-US" sz="800">
                  <a:solidFill>
                    <a:srgbClr val="FF0000"/>
                  </a:solidFill>
                </a:rPr>
                <a:t>*</a:t>
              </a:r>
            </a:p>
          </p:txBody>
        </p:sp>
        <p:sp>
          <p:nvSpPr>
            <p:cNvPr id="1299" name="TextBox 1298">
              <a:extLst>
                <a:ext uri="{FF2B5EF4-FFF2-40B4-BE49-F238E27FC236}">
                  <a16:creationId xmlns:a16="http://schemas.microsoft.com/office/drawing/2014/main" id="{A65CBE94-35AB-B643-6153-35CFB6027784}"/>
                </a:ext>
              </a:extLst>
            </p:cNvPr>
            <p:cNvSpPr txBox="1"/>
            <p:nvPr/>
          </p:nvSpPr>
          <p:spPr>
            <a:xfrm>
              <a:off x="11677894" y="4103600"/>
              <a:ext cx="235962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>
                <a:spcAft>
                  <a:spcPts val="400"/>
                </a:spcAft>
              </a:pPr>
              <a:r>
                <a:rPr lang="en-US" sz="800">
                  <a:solidFill>
                    <a:srgbClr val="FF0000"/>
                  </a:solidFill>
                </a:rPr>
                <a:t>*</a:t>
              </a:r>
            </a:p>
          </p:txBody>
        </p:sp>
        <p:sp>
          <p:nvSpPr>
            <p:cNvPr id="1300" name="TextBox 1299">
              <a:extLst>
                <a:ext uri="{FF2B5EF4-FFF2-40B4-BE49-F238E27FC236}">
                  <a16:creationId xmlns:a16="http://schemas.microsoft.com/office/drawing/2014/main" id="{6E76B1BE-D9F4-67A4-BBF3-553E975CB034}"/>
                </a:ext>
              </a:extLst>
            </p:cNvPr>
            <p:cNvSpPr txBox="1"/>
            <p:nvPr/>
          </p:nvSpPr>
          <p:spPr>
            <a:xfrm>
              <a:off x="11677894" y="3729513"/>
              <a:ext cx="235962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>
                <a:spcAft>
                  <a:spcPts val="400"/>
                </a:spcAft>
              </a:pPr>
              <a:r>
                <a:rPr lang="en-US" sz="800">
                  <a:solidFill>
                    <a:srgbClr val="FF0000"/>
                  </a:solidFill>
                </a:rPr>
                <a:t>*</a:t>
              </a:r>
            </a:p>
          </p:txBody>
        </p:sp>
        <p:sp>
          <p:nvSpPr>
            <p:cNvPr id="1301" name="TextBox 1300">
              <a:extLst>
                <a:ext uri="{FF2B5EF4-FFF2-40B4-BE49-F238E27FC236}">
                  <a16:creationId xmlns:a16="http://schemas.microsoft.com/office/drawing/2014/main" id="{4E34428C-5D6A-24B9-51D1-95D522112DE2}"/>
                </a:ext>
              </a:extLst>
            </p:cNvPr>
            <p:cNvSpPr txBox="1"/>
            <p:nvPr/>
          </p:nvSpPr>
          <p:spPr>
            <a:xfrm>
              <a:off x="11677894" y="2866456"/>
              <a:ext cx="235962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>
                <a:spcAft>
                  <a:spcPts val="400"/>
                </a:spcAft>
              </a:pPr>
              <a:r>
                <a:rPr lang="en-US" sz="800">
                  <a:solidFill>
                    <a:srgbClr val="FF0000"/>
                  </a:solidFill>
                </a:rPr>
                <a:t>*</a:t>
              </a:r>
            </a:p>
          </p:txBody>
        </p:sp>
        <p:sp>
          <p:nvSpPr>
            <p:cNvPr id="1302" name="TextBox 1301">
              <a:extLst>
                <a:ext uri="{FF2B5EF4-FFF2-40B4-BE49-F238E27FC236}">
                  <a16:creationId xmlns:a16="http://schemas.microsoft.com/office/drawing/2014/main" id="{686DBA2E-FEB8-CFBB-F0E2-72EA4F6EB24E}"/>
                </a:ext>
              </a:extLst>
            </p:cNvPr>
            <p:cNvSpPr txBox="1"/>
            <p:nvPr/>
          </p:nvSpPr>
          <p:spPr>
            <a:xfrm>
              <a:off x="11677894" y="2100920"/>
              <a:ext cx="235962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>
                <a:spcAft>
                  <a:spcPts val="400"/>
                </a:spcAft>
              </a:pPr>
              <a:r>
                <a:rPr lang="en-US" sz="800">
                  <a:solidFill>
                    <a:srgbClr val="FF0000"/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896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C5888B9-E40B-CCEF-1E4C-54212584536B}"/>
              </a:ext>
            </a:extLst>
          </p:cNvPr>
          <p:cNvSpPr/>
          <p:nvPr/>
        </p:nvSpPr>
        <p:spPr>
          <a:xfrm>
            <a:off x="571500" y="3490780"/>
            <a:ext cx="8480956" cy="385022"/>
          </a:xfrm>
          <a:custGeom>
            <a:avLst/>
            <a:gdLst>
              <a:gd name="connsiteX0" fmla="*/ 16402 w 1442363"/>
              <a:gd name="connsiteY0" fmla="*/ 0 h 328624"/>
              <a:gd name="connsiteX1" fmla="*/ 22787 w 1442363"/>
              <a:gd name="connsiteY1" fmla="*/ 0 h 328624"/>
              <a:gd name="connsiteX2" fmla="*/ 443915 w 1442363"/>
              <a:gd name="connsiteY2" fmla="*/ 0 h 328624"/>
              <a:gd name="connsiteX3" fmla="*/ 466857 w 1442363"/>
              <a:gd name="connsiteY3" fmla="*/ 0 h 328624"/>
              <a:gd name="connsiteX4" fmla="*/ 501065 w 1442363"/>
              <a:gd name="connsiteY4" fmla="*/ 0 h 328624"/>
              <a:gd name="connsiteX5" fmla="*/ 505827 w 1442363"/>
              <a:gd name="connsiteY5" fmla="*/ 0 h 328624"/>
              <a:gd name="connsiteX6" fmla="*/ 528769 w 1442363"/>
              <a:gd name="connsiteY6" fmla="*/ 0 h 328624"/>
              <a:gd name="connsiteX7" fmla="*/ 543452 w 1442363"/>
              <a:gd name="connsiteY7" fmla="*/ 0 h 328624"/>
              <a:gd name="connsiteX8" fmla="*/ 549837 w 1442363"/>
              <a:gd name="connsiteY8" fmla="*/ 0 h 328624"/>
              <a:gd name="connsiteX9" fmla="*/ 631923 w 1442363"/>
              <a:gd name="connsiteY9" fmla="*/ 0 h 328624"/>
              <a:gd name="connsiteX10" fmla="*/ 693835 w 1442363"/>
              <a:gd name="connsiteY10" fmla="*/ 0 h 328624"/>
              <a:gd name="connsiteX11" fmla="*/ 695852 w 1442363"/>
              <a:gd name="connsiteY11" fmla="*/ 0 h 328624"/>
              <a:gd name="connsiteX12" fmla="*/ 702237 w 1442363"/>
              <a:gd name="connsiteY12" fmla="*/ 0 h 328624"/>
              <a:gd name="connsiteX13" fmla="*/ 970965 w 1442363"/>
              <a:gd name="connsiteY13" fmla="*/ 0 h 328624"/>
              <a:gd name="connsiteX14" fmla="*/ 993907 w 1442363"/>
              <a:gd name="connsiteY14" fmla="*/ 0 h 328624"/>
              <a:gd name="connsiteX15" fmla="*/ 1028115 w 1442363"/>
              <a:gd name="connsiteY15" fmla="*/ 0 h 328624"/>
              <a:gd name="connsiteX16" fmla="*/ 1032877 w 1442363"/>
              <a:gd name="connsiteY16" fmla="*/ 0 h 328624"/>
              <a:gd name="connsiteX17" fmla="*/ 1055819 w 1442363"/>
              <a:gd name="connsiteY17" fmla="*/ 0 h 328624"/>
              <a:gd name="connsiteX18" fmla="*/ 1123365 w 1442363"/>
              <a:gd name="connsiteY18" fmla="*/ 0 h 328624"/>
              <a:gd name="connsiteX19" fmla="*/ 1146307 w 1442363"/>
              <a:gd name="connsiteY19" fmla="*/ 0 h 328624"/>
              <a:gd name="connsiteX20" fmla="*/ 1158973 w 1442363"/>
              <a:gd name="connsiteY20" fmla="*/ 0 h 328624"/>
              <a:gd name="connsiteX21" fmla="*/ 1180515 w 1442363"/>
              <a:gd name="connsiteY21" fmla="*/ 0 h 328624"/>
              <a:gd name="connsiteX22" fmla="*/ 1185277 w 1442363"/>
              <a:gd name="connsiteY22" fmla="*/ 0 h 328624"/>
              <a:gd name="connsiteX23" fmla="*/ 1208219 w 1442363"/>
              <a:gd name="connsiteY23" fmla="*/ 0 h 328624"/>
              <a:gd name="connsiteX24" fmla="*/ 1220885 w 1442363"/>
              <a:gd name="connsiteY24" fmla="*/ 0 h 328624"/>
              <a:gd name="connsiteX25" fmla="*/ 1311373 w 1442363"/>
              <a:gd name="connsiteY25" fmla="*/ 0 h 328624"/>
              <a:gd name="connsiteX26" fmla="*/ 1373285 w 1442363"/>
              <a:gd name="connsiteY26" fmla="*/ 0 h 328624"/>
              <a:gd name="connsiteX27" fmla="*/ 1442363 w 1442363"/>
              <a:gd name="connsiteY27" fmla="*/ 164312 h 328624"/>
              <a:gd name="connsiteX28" fmla="*/ 1373285 w 1442363"/>
              <a:gd name="connsiteY28" fmla="*/ 328624 h 328624"/>
              <a:gd name="connsiteX29" fmla="*/ 1311373 w 1442363"/>
              <a:gd name="connsiteY29" fmla="*/ 328624 h 328624"/>
              <a:gd name="connsiteX30" fmla="*/ 1220885 w 1442363"/>
              <a:gd name="connsiteY30" fmla="*/ 328624 h 328624"/>
              <a:gd name="connsiteX31" fmla="*/ 1208219 w 1442363"/>
              <a:gd name="connsiteY31" fmla="*/ 328624 h 328624"/>
              <a:gd name="connsiteX32" fmla="*/ 1185277 w 1442363"/>
              <a:gd name="connsiteY32" fmla="*/ 328624 h 328624"/>
              <a:gd name="connsiteX33" fmla="*/ 1180515 w 1442363"/>
              <a:gd name="connsiteY33" fmla="*/ 328624 h 328624"/>
              <a:gd name="connsiteX34" fmla="*/ 1158973 w 1442363"/>
              <a:gd name="connsiteY34" fmla="*/ 328624 h 328624"/>
              <a:gd name="connsiteX35" fmla="*/ 1146307 w 1442363"/>
              <a:gd name="connsiteY35" fmla="*/ 328624 h 328624"/>
              <a:gd name="connsiteX36" fmla="*/ 1123365 w 1442363"/>
              <a:gd name="connsiteY36" fmla="*/ 328624 h 328624"/>
              <a:gd name="connsiteX37" fmla="*/ 1055819 w 1442363"/>
              <a:gd name="connsiteY37" fmla="*/ 328624 h 328624"/>
              <a:gd name="connsiteX38" fmla="*/ 1032877 w 1442363"/>
              <a:gd name="connsiteY38" fmla="*/ 328624 h 328624"/>
              <a:gd name="connsiteX39" fmla="*/ 1028115 w 1442363"/>
              <a:gd name="connsiteY39" fmla="*/ 328624 h 328624"/>
              <a:gd name="connsiteX40" fmla="*/ 993907 w 1442363"/>
              <a:gd name="connsiteY40" fmla="*/ 328624 h 328624"/>
              <a:gd name="connsiteX41" fmla="*/ 970965 w 1442363"/>
              <a:gd name="connsiteY41" fmla="*/ 328624 h 328624"/>
              <a:gd name="connsiteX42" fmla="*/ 702237 w 1442363"/>
              <a:gd name="connsiteY42" fmla="*/ 328624 h 328624"/>
              <a:gd name="connsiteX43" fmla="*/ 695852 w 1442363"/>
              <a:gd name="connsiteY43" fmla="*/ 328624 h 328624"/>
              <a:gd name="connsiteX44" fmla="*/ 693835 w 1442363"/>
              <a:gd name="connsiteY44" fmla="*/ 328624 h 328624"/>
              <a:gd name="connsiteX45" fmla="*/ 631923 w 1442363"/>
              <a:gd name="connsiteY45" fmla="*/ 328624 h 328624"/>
              <a:gd name="connsiteX46" fmla="*/ 549837 w 1442363"/>
              <a:gd name="connsiteY46" fmla="*/ 328624 h 328624"/>
              <a:gd name="connsiteX47" fmla="*/ 543452 w 1442363"/>
              <a:gd name="connsiteY47" fmla="*/ 328624 h 328624"/>
              <a:gd name="connsiteX48" fmla="*/ 528769 w 1442363"/>
              <a:gd name="connsiteY48" fmla="*/ 328624 h 328624"/>
              <a:gd name="connsiteX49" fmla="*/ 505827 w 1442363"/>
              <a:gd name="connsiteY49" fmla="*/ 328624 h 328624"/>
              <a:gd name="connsiteX50" fmla="*/ 501065 w 1442363"/>
              <a:gd name="connsiteY50" fmla="*/ 328624 h 328624"/>
              <a:gd name="connsiteX51" fmla="*/ 466857 w 1442363"/>
              <a:gd name="connsiteY51" fmla="*/ 328624 h 328624"/>
              <a:gd name="connsiteX52" fmla="*/ 443915 w 1442363"/>
              <a:gd name="connsiteY52" fmla="*/ 328624 h 328624"/>
              <a:gd name="connsiteX53" fmla="*/ 22787 w 1442363"/>
              <a:gd name="connsiteY53" fmla="*/ 328624 h 328624"/>
              <a:gd name="connsiteX54" fmla="*/ 16402 w 1442363"/>
              <a:gd name="connsiteY54" fmla="*/ 328624 h 328624"/>
              <a:gd name="connsiteX55" fmla="*/ 0 w 1442363"/>
              <a:gd name="connsiteY55" fmla="*/ 309422 h 328624"/>
              <a:gd name="connsiteX56" fmla="*/ 0 w 1442363"/>
              <a:gd name="connsiteY56" fmla="*/ 19202 h 328624"/>
              <a:gd name="connsiteX57" fmla="*/ 16402 w 1442363"/>
              <a:gd name="connsiteY57" fmla="*/ 0 h 32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442363" h="328624">
                <a:moveTo>
                  <a:pt x="16402" y="0"/>
                </a:moveTo>
                <a:lnTo>
                  <a:pt x="22787" y="0"/>
                </a:lnTo>
                <a:lnTo>
                  <a:pt x="443915" y="0"/>
                </a:lnTo>
                <a:lnTo>
                  <a:pt x="466857" y="0"/>
                </a:lnTo>
                <a:lnTo>
                  <a:pt x="501065" y="0"/>
                </a:lnTo>
                <a:lnTo>
                  <a:pt x="505827" y="0"/>
                </a:lnTo>
                <a:lnTo>
                  <a:pt x="528769" y="0"/>
                </a:lnTo>
                <a:lnTo>
                  <a:pt x="543452" y="0"/>
                </a:lnTo>
                <a:lnTo>
                  <a:pt x="549837" y="0"/>
                </a:lnTo>
                <a:lnTo>
                  <a:pt x="631923" y="0"/>
                </a:lnTo>
                <a:lnTo>
                  <a:pt x="693835" y="0"/>
                </a:lnTo>
                <a:lnTo>
                  <a:pt x="695852" y="0"/>
                </a:lnTo>
                <a:lnTo>
                  <a:pt x="702237" y="0"/>
                </a:lnTo>
                <a:lnTo>
                  <a:pt x="970965" y="0"/>
                </a:lnTo>
                <a:lnTo>
                  <a:pt x="993907" y="0"/>
                </a:lnTo>
                <a:lnTo>
                  <a:pt x="1028115" y="0"/>
                </a:lnTo>
                <a:lnTo>
                  <a:pt x="1032877" y="0"/>
                </a:lnTo>
                <a:lnTo>
                  <a:pt x="1055819" y="0"/>
                </a:lnTo>
                <a:lnTo>
                  <a:pt x="1123365" y="0"/>
                </a:lnTo>
                <a:lnTo>
                  <a:pt x="1146307" y="0"/>
                </a:lnTo>
                <a:lnTo>
                  <a:pt x="1158973" y="0"/>
                </a:lnTo>
                <a:lnTo>
                  <a:pt x="1180515" y="0"/>
                </a:lnTo>
                <a:lnTo>
                  <a:pt x="1185277" y="0"/>
                </a:lnTo>
                <a:lnTo>
                  <a:pt x="1208219" y="0"/>
                </a:lnTo>
                <a:lnTo>
                  <a:pt x="1220885" y="0"/>
                </a:lnTo>
                <a:lnTo>
                  <a:pt x="1311373" y="0"/>
                </a:lnTo>
                <a:lnTo>
                  <a:pt x="1373285" y="0"/>
                </a:lnTo>
                <a:lnTo>
                  <a:pt x="1442363" y="164312"/>
                </a:lnTo>
                <a:lnTo>
                  <a:pt x="1373285" y="328624"/>
                </a:lnTo>
                <a:lnTo>
                  <a:pt x="1311373" y="328624"/>
                </a:lnTo>
                <a:lnTo>
                  <a:pt x="1220885" y="328624"/>
                </a:lnTo>
                <a:lnTo>
                  <a:pt x="1208219" y="328624"/>
                </a:lnTo>
                <a:lnTo>
                  <a:pt x="1185277" y="328624"/>
                </a:lnTo>
                <a:lnTo>
                  <a:pt x="1180515" y="328624"/>
                </a:lnTo>
                <a:lnTo>
                  <a:pt x="1158973" y="328624"/>
                </a:lnTo>
                <a:lnTo>
                  <a:pt x="1146307" y="328624"/>
                </a:lnTo>
                <a:lnTo>
                  <a:pt x="1123365" y="328624"/>
                </a:lnTo>
                <a:lnTo>
                  <a:pt x="1055819" y="328624"/>
                </a:lnTo>
                <a:lnTo>
                  <a:pt x="1032877" y="328624"/>
                </a:lnTo>
                <a:lnTo>
                  <a:pt x="1028115" y="328624"/>
                </a:lnTo>
                <a:lnTo>
                  <a:pt x="993907" y="328624"/>
                </a:lnTo>
                <a:lnTo>
                  <a:pt x="970965" y="328624"/>
                </a:lnTo>
                <a:lnTo>
                  <a:pt x="702237" y="328624"/>
                </a:lnTo>
                <a:lnTo>
                  <a:pt x="695852" y="328624"/>
                </a:lnTo>
                <a:lnTo>
                  <a:pt x="693835" y="328624"/>
                </a:lnTo>
                <a:lnTo>
                  <a:pt x="631923" y="328624"/>
                </a:lnTo>
                <a:lnTo>
                  <a:pt x="549837" y="328624"/>
                </a:lnTo>
                <a:lnTo>
                  <a:pt x="543452" y="328624"/>
                </a:lnTo>
                <a:lnTo>
                  <a:pt x="528769" y="328624"/>
                </a:lnTo>
                <a:lnTo>
                  <a:pt x="505827" y="328624"/>
                </a:lnTo>
                <a:lnTo>
                  <a:pt x="501065" y="328624"/>
                </a:lnTo>
                <a:lnTo>
                  <a:pt x="466857" y="328624"/>
                </a:lnTo>
                <a:lnTo>
                  <a:pt x="443915" y="328624"/>
                </a:lnTo>
                <a:lnTo>
                  <a:pt x="22787" y="328624"/>
                </a:lnTo>
                <a:lnTo>
                  <a:pt x="16402" y="328624"/>
                </a:lnTo>
                <a:cubicBezTo>
                  <a:pt x="7343" y="328624"/>
                  <a:pt x="0" y="320028"/>
                  <a:pt x="0" y="309422"/>
                </a:cubicBezTo>
                <a:lnTo>
                  <a:pt x="0" y="19202"/>
                </a:lnTo>
                <a:cubicBezTo>
                  <a:pt x="0" y="8597"/>
                  <a:pt x="7343" y="0"/>
                  <a:pt x="1640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7432" rIns="45720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b="1"/>
              <a:t>User resets password</a:t>
            </a:r>
          </a:p>
        </p:txBody>
      </p:sp>
      <p:sp>
        <p:nvSpPr>
          <p:cNvPr id="329" name="Freeform: Shape 328">
            <a:extLst>
              <a:ext uri="{FF2B5EF4-FFF2-40B4-BE49-F238E27FC236}">
                <a16:creationId xmlns:a16="http://schemas.microsoft.com/office/drawing/2014/main" id="{09397328-46E2-2650-3C49-47F460059E73}"/>
              </a:ext>
            </a:extLst>
          </p:cNvPr>
          <p:cNvSpPr/>
          <p:nvPr/>
        </p:nvSpPr>
        <p:spPr>
          <a:xfrm>
            <a:off x="571500" y="1366392"/>
            <a:ext cx="6200097" cy="385022"/>
          </a:xfrm>
          <a:custGeom>
            <a:avLst/>
            <a:gdLst>
              <a:gd name="connsiteX0" fmla="*/ 16402 w 1442363"/>
              <a:gd name="connsiteY0" fmla="*/ 0 h 328624"/>
              <a:gd name="connsiteX1" fmla="*/ 22787 w 1442363"/>
              <a:gd name="connsiteY1" fmla="*/ 0 h 328624"/>
              <a:gd name="connsiteX2" fmla="*/ 443915 w 1442363"/>
              <a:gd name="connsiteY2" fmla="*/ 0 h 328624"/>
              <a:gd name="connsiteX3" fmla="*/ 466857 w 1442363"/>
              <a:gd name="connsiteY3" fmla="*/ 0 h 328624"/>
              <a:gd name="connsiteX4" fmla="*/ 501065 w 1442363"/>
              <a:gd name="connsiteY4" fmla="*/ 0 h 328624"/>
              <a:gd name="connsiteX5" fmla="*/ 505827 w 1442363"/>
              <a:gd name="connsiteY5" fmla="*/ 0 h 328624"/>
              <a:gd name="connsiteX6" fmla="*/ 528769 w 1442363"/>
              <a:gd name="connsiteY6" fmla="*/ 0 h 328624"/>
              <a:gd name="connsiteX7" fmla="*/ 543452 w 1442363"/>
              <a:gd name="connsiteY7" fmla="*/ 0 h 328624"/>
              <a:gd name="connsiteX8" fmla="*/ 549837 w 1442363"/>
              <a:gd name="connsiteY8" fmla="*/ 0 h 328624"/>
              <a:gd name="connsiteX9" fmla="*/ 631923 w 1442363"/>
              <a:gd name="connsiteY9" fmla="*/ 0 h 328624"/>
              <a:gd name="connsiteX10" fmla="*/ 693835 w 1442363"/>
              <a:gd name="connsiteY10" fmla="*/ 0 h 328624"/>
              <a:gd name="connsiteX11" fmla="*/ 695852 w 1442363"/>
              <a:gd name="connsiteY11" fmla="*/ 0 h 328624"/>
              <a:gd name="connsiteX12" fmla="*/ 702237 w 1442363"/>
              <a:gd name="connsiteY12" fmla="*/ 0 h 328624"/>
              <a:gd name="connsiteX13" fmla="*/ 970965 w 1442363"/>
              <a:gd name="connsiteY13" fmla="*/ 0 h 328624"/>
              <a:gd name="connsiteX14" fmla="*/ 993907 w 1442363"/>
              <a:gd name="connsiteY14" fmla="*/ 0 h 328624"/>
              <a:gd name="connsiteX15" fmla="*/ 1028115 w 1442363"/>
              <a:gd name="connsiteY15" fmla="*/ 0 h 328624"/>
              <a:gd name="connsiteX16" fmla="*/ 1032877 w 1442363"/>
              <a:gd name="connsiteY16" fmla="*/ 0 h 328624"/>
              <a:gd name="connsiteX17" fmla="*/ 1055819 w 1442363"/>
              <a:gd name="connsiteY17" fmla="*/ 0 h 328624"/>
              <a:gd name="connsiteX18" fmla="*/ 1123365 w 1442363"/>
              <a:gd name="connsiteY18" fmla="*/ 0 h 328624"/>
              <a:gd name="connsiteX19" fmla="*/ 1146307 w 1442363"/>
              <a:gd name="connsiteY19" fmla="*/ 0 h 328624"/>
              <a:gd name="connsiteX20" fmla="*/ 1158973 w 1442363"/>
              <a:gd name="connsiteY20" fmla="*/ 0 h 328624"/>
              <a:gd name="connsiteX21" fmla="*/ 1180515 w 1442363"/>
              <a:gd name="connsiteY21" fmla="*/ 0 h 328624"/>
              <a:gd name="connsiteX22" fmla="*/ 1185277 w 1442363"/>
              <a:gd name="connsiteY22" fmla="*/ 0 h 328624"/>
              <a:gd name="connsiteX23" fmla="*/ 1208219 w 1442363"/>
              <a:gd name="connsiteY23" fmla="*/ 0 h 328624"/>
              <a:gd name="connsiteX24" fmla="*/ 1220885 w 1442363"/>
              <a:gd name="connsiteY24" fmla="*/ 0 h 328624"/>
              <a:gd name="connsiteX25" fmla="*/ 1311373 w 1442363"/>
              <a:gd name="connsiteY25" fmla="*/ 0 h 328624"/>
              <a:gd name="connsiteX26" fmla="*/ 1373285 w 1442363"/>
              <a:gd name="connsiteY26" fmla="*/ 0 h 328624"/>
              <a:gd name="connsiteX27" fmla="*/ 1442363 w 1442363"/>
              <a:gd name="connsiteY27" fmla="*/ 164312 h 328624"/>
              <a:gd name="connsiteX28" fmla="*/ 1373285 w 1442363"/>
              <a:gd name="connsiteY28" fmla="*/ 328624 h 328624"/>
              <a:gd name="connsiteX29" fmla="*/ 1311373 w 1442363"/>
              <a:gd name="connsiteY29" fmla="*/ 328624 h 328624"/>
              <a:gd name="connsiteX30" fmla="*/ 1220885 w 1442363"/>
              <a:gd name="connsiteY30" fmla="*/ 328624 h 328624"/>
              <a:gd name="connsiteX31" fmla="*/ 1208219 w 1442363"/>
              <a:gd name="connsiteY31" fmla="*/ 328624 h 328624"/>
              <a:gd name="connsiteX32" fmla="*/ 1185277 w 1442363"/>
              <a:gd name="connsiteY32" fmla="*/ 328624 h 328624"/>
              <a:gd name="connsiteX33" fmla="*/ 1180515 w 1442363"/>
              <a:gd name="connsiteY33" fmla="*/ 328624 h 328624"/>
              <a:gd name="connsiteX34" fmla="*/ 1158973 w 1442363"/>
              <a:gd name="connsiteY34" fmla="*/ 328624 h 328624"/>
              <a:gd name="connsiteX35" fmla="*/ 1146307 w 1442363"/>
              <a:gd name="connsiteY35" fmla="*/ 328624 h 328624"/>
              <a:gd name="connsiteX36" fmla="*/ 1123365 w 1442363"/>
              <a:gd name="connsiteY36" fmla="*/ 328624 h 328624"/>
              <a:gd name="connsiteX37" fmla="*/ 1055819 w 1442363"/>
              <a:gd name="connsiteY37" fmla="*/ 328624 h 328624"/>
              <a:gd name="connsiteX38" fmla="*/ 1032877 w 1442363"/>
              <a:gd name="connsiteY38" fmla="*/ 328624 h 328624"/>
              <a:gd name="connsiteX39" fmla="*/ 1028115 w 1442363"/>
              <a:gd name="connsiteY39" fmla="*/ 328624 h 328624"/>
              <a:gd name="connsiteX40" fmla="*/ 993907 w 1442363"/>
              <a:gd name="connsiteY40" fmla="*/ 328624 h 328624"/>
              <a:gd name="connsiteX41" fmla="*/ 970965 w 1442363"/>
              <a:gd name="connsiteY41" fmla="*/ 328624 h 328624"/>
              <a:gd name="connsiteX42" fmla="*/ 702237 w 1442363"/>
              <a:gd name="connsiteY42" fmla="*/ 328624 h 328624"/>
              <a:gd name="connsiteX43" fmla="*/ 695852 w 1442363"/>
              <a:gd name="connsiteY43" fmla="*/ 328624 h 328624"/>
              <a:gd name="connsiteX44" fmla="*/ 693835 w 1442363"/>
              <a:gd name="connsiteY44" fmla="*/ 328624 h 328624"/>
              <a:gd name="connsiteX45" fmla="*/ 631923 w 1442363"/>
              <a:gd name="connsiteY45" fmla="*/ 328624 h 328624"/>
              <a:gd name="connsiteX46" fmla="*/ 549837 w 1442363"/>
              <a:gd name="connsiteY46" fmla="*/ 328624 h 328624"/>
              <a:gd name="connsiteX47" fmla="*/ 543452 w 1442363"/>
              <a:gd name="connsiteY47" fmla="*/ 328624 h 328624"/>
              <a:gd name="connsiteX48" fmla="*/ 528769 w 1442363"/>
              <a:gd name="connsiteY48" fmla="*/ 328624 h 328624"/>
              <a:gd name="connsiteX49" fmla="*/ 505827 w 1442363"/>
              <a:gd name="connsiteY49" fmla="*/ 328624 h 328624"/>
              <a:gd name="connsiteX50" fmla="*/ 501065 w 1442363"/>
              <a:gd name="connsiteY50" fmla="*/ 328624 h 328624"/>
              <a:gd name="connsiteX51" fmla="*/ 466857 w 1442363"/>
              <a:gd name="connsiteY51" fmla="*/ 328624 h 328624"/>
              <a:gd name="connsiteX52" fmla="*/ 443915 w 1442363"/>
              <a:gd name="connsiteY52" fmla="*/ 328624 h 328624"/>
              <a:gd name="connsiteX53" fmla="*/ 22787 w 1442363"/>
              <a:gd name="connsiteY53" fmla="*/ 328624 h 328624"/>
              <a:gd name="connsiteX54" fmla="*/ 16402 w 1442363"/>
              <a:gd name="connsiteY54" fmla="*/ 328624 h 328624"/>
              <a:gd name="connsiteX55" fmla="*/ 0 w 1442363"/>
              <a:gd name="connsiteY55" fmla="*/ 309422 h 328624"/>
              <a:gd name="connsiteX56" fmla="*/ 0 w 1442363"/>
              <a:gd name="connsiteY56" fmla="*/ 19202 h 328624"/>
              <a:gd name="connsiteX57" fmla="*/ 16402 w 1442363"/>
              <a:gd name="connsiteY57" fmla="*/ 0 h 32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442363" h="328624">
                <a:moveTo>
                  <a:pt x="16402" y="0"/>
                </a:moveTo>
                <a:lnTo>
                  <a:pt x="22787" y="0"/>
                </a:lnTo>
                <a:lnTo>
                  <a:pt x="443915" y="0"/>
                </a:lnTo>
                <a:lnTo>
                  <a:pt x="466857" y="0"/>
                </a:lnTo>
                <a:lnTo>
                  <a:pt x="501065" y="0"/>
                </a:lnTo>
                <a:lnTo>
                  <a:pt x="505827" y="0"/>
                </a:lnTo>
                <a:lnTo>
                  <a:pt x="528769" y="0"/>
                </a:lnTo>
                <a:lnTo>
                  <a:pt x="543452" y="0"/>
                </a:lnTo>
                <a:lnTo>
                  <a:pt x="549837" y="0"/>
                </a:lnTo>
                <a:lnTo>
                  <a:pt x="631923" y="0"/>
                </a:lnTo>
                <a:lnTo>
                  <a:pt x="693835" y="0"/>
                </a:lnTo>
                <a:lnTo>
                  <a:pt x="695852" y="0"/>
                </a:lnTo>
                <a:lnTo>
                  <a:pt x="702237" y="0"/>
                </a:lnTo>
                <a:lnTo>
                  <a:pt x="970965" y="0"/>
                </a:lnTo>
                <a:lnTo>
                  <a:pt x="993907" y="0"/>
                </a:lnTo>
                <a:lnTo>
                  <a:pt x="1028115" y="0"/>
                </a:lnTo>
                <a:lnTo>
                  <a:pt x="1032877" y="0"/>
                </a:lnTo>
                <a:lnTo>
                  <a:pt x="1055819" y="0"/>
                </a:lnTo>
                <a:lnTo>
                  <a:pt x="1123365" y="0"/>
                </a:lnTo>
                <a:lnTo>
                  <a:pt x="1146307" y="0"/>
                </a:lnTo>
                <a:lnTo>
                  <a:pt x="1158973" y="0"/>
                </a:lnTo>
                <a:lnTo>
                  <a:pt x="1180515" y="0"/>
                </a:lnTo>
                <a:lnTo>
                  <a:pt x="1185277" y="0"/>
                </a:lnTo>
                <a:lnTo>
                  <a:pt x="1208219" y="0"/>
                </a:lnTo>
                <a:lnTo>
                  <a:pt x="1220885" y="0"/>
                </a:lnTo>
                <a:lnTo>
                  <a:pt x="1311373" y="0"/>
                </a:lnTo>
                <a:lnTo>
                  <a:pt x="1373285" y="0"/>
                </a:lnTo>
                <a:lnTo>
                  <a:pt x="1442363" y="164312"/>
                </a:lnTo>
                <a:lnTo>
                  <a:pt x="1373285" y="328624"/>
                </a:lnTo>
                <a:lnTo>
                  <a:pt x="1311373" y="328624"/>
                </a:lnTo>
                <a:lnTo>
                  <a:pt x="1220885" y="328624"/>
                </a:lnTo>
                <a:lnTo>
                  <a:pt x="1208219" y="328624"/>
                </a:lnTo>
                <a:lnTo>
                  <a:pt x="1185277" y="328624"/>
                </a:lnTo>
                <a:lnTo>
                  <a:pt x="1180515" y="328624"/>
                </a:lnTo>
                <a:lnTo>
                  <a:pt x="1158973" y="328624"/>
                </a:lnTo>
                <a:lnTo>
                  <a:pt x="1146307" y="328624"/>
                </a:lnTo>
                <a:lnTo>
                  <a:pt x="1123365" y="328624"/>
                </a:lnTo>
                <a:lnTo>
                  <a:pt x="1055819" y="328624"/>
                </a:lnTo>
                <a:lnTo>
                  <a:pt x="1032877" y="328624"/>
                </a:lnTo>
                <a:lnTo>
                  <a:pt x="1028115" y="328624"/>
                </a:lnTo>
                <a:lnTo>
                  <a:pt x="993907" y="328624"/>
                </a:lnTo>
                <a:lnTo>
                  <a:pt x="970965" y="328624"/>
                </a:lnTo>
                <a:lnTo>
                  <a:pt x="702237" y="328624"/>
                </a:lnTo>
                <a:lnTo>
                  <a:pt x="695852" y="328624"/>
                </a:lnTo>
                <a:lnTo>
                  <a:pt x="693835" y="328624"/>
                </a:lnTo>
                <a:lnTo>
                  <a:pt x="631923" y="328624"/>
                </a:lnTo>
                <a:lnTo>
                  <a:pt x="549837" y="328624"/>
                </a:lnTo>
                <a:lnTo>
                  <a:pt x="543452" y="328624"/>
                </a:lnTo>
                <a:lnTo>
                  <a:pt x="528769" y="328624"/>
                </a:lnTo>
                <a:lnTo>
                  <a:pt x="505827" y="328624"/>
                </a:lnTo>
                <a:lnTo>
                  <a:pt x="501065" y="328624"/>
                </a:lnTo>
                <a:lnTo>
                  <a:pt x="466857" y="328624"/>
                </a:lnTo>
                <a:lnTo>
                  <a:pt x="443915" y="328624"/>
                </a:lnTo>
                <a:lnTo>
                  <a:pt x="22787" y="328624"/>
                </a:lnTo>
                <a:lnTo>
                  <a:pt x="16402" y="328624"/>
                </a:lnTo>
                <a:cubicBezTo>
                  <a:pt x="7343" y="328624"/>
                  <a:pt x="0" y="320028"/>
                  <a:pt x="0" y="309422"/>
                </a:cubicBezTo>
                <a:lnTo>
                  <a:pt x="0" y="19202"/>
                </a:lnTo>
                <a:cubicBezTo>
                  <a:pt x="0" y="8597"/>
                  <a:pt x="7343" y="0"/>
                  <a:pt x="1640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7432" rIns="45720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b="1"/>
              <a:t>User creates account</a:t>
            </a:r>
          </a:p>
        </p:txBody>
      </p: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41FC726E-6961-29DC-A371-E2D1E5B6640F}"/>
              </a:ext>
            </a:extLst>
          </p:cNvPr>
          <p:cNvGrpSpPr/>
          <p:nvPr/>
        </p:nvGrpSpPr>
        <p:grpSpPr>
          <a:xfrm>
            <a:off x="1368462" y="2879172"/>
            <a:ext cx="208321" cy="208321"/>
            <a:chOff x="2771596" y="3377803"/>
            <a:chExt cx="100012" cy="100012"/>
          </a:xfrm>
        </p:grpSpPr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3011EF98-EFE1-6A77-31A9-570C60C133E7}"/>
                </a:ext>
              </a:extLst>
            </p:cNvPr>
            <p:cNvSpPr/>
            <p:nvPr/>
          </p:nvSpPr>
          <p:spPr>
            <a:xfrm>
              <a:off x="2771596" y="3377803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332" name="Arrow: Chevron 331">
              <a:extLst>
                <a:ext uri="{FF2B5EF4-FFF2-40B4-BE49-F238E27FC236}">
                  <a16:creationId xmlns:a16="http://schemas.microsoft.com/office/drawing/2014/main" id="{2ED5EDA8-607B-9323-C136-970050F96628}"/>
                </a:ext>
              </a:extLst>
            </p:cNvPr>
            <p:cNvSpPr/>
            <p:nvPr/>
          </p:nvSpPr>
          <p:spPr>
            <a:xfrm>
              <a:off x="2798411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333" name="Rectangle 332">
            <a:extLst>
              <a:ext uri="{FF2B5EF4-FFF2-40B4-BE49-F238E27FC236}">
                <a16:creationId xmlns:a16="http://schemas.microsoft.com/office/drawing/2014/main" id="{8407A9DC-4943-9333-51AA-9B2CB65C791E}"/>
              </a:ext>
            </a:extLst>
          </p:cNvPr>
          <p:cNvSpPr/>
          <p:nvPr/>
        </p:nvSpPr>
        <p:spPr>
          <a:xfrm>
            <a:off x="571499" y="1821342"/>
            <a:ext cx="701839" cy="347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clicks “Create Account”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435C5912-3453-AFD8-492E-D3ABF2FC1748}"/>
              </a:ext>
            </a:extLst>
          </p:cNvPr>
          <p:cNvSpPr/>
          <p:nvPr/>
        </p:nvSpPr>
        <p:spPr>
          <a:xfrm>
            <a:off x="594661" y="2334356"/>
            <a:ext cx="701839" cy="9312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pic>
        <p:nvPicPr>
          <p:cNvPr id="334" name="Picture 333">
            <a:extLst>
              <a:ext uri="{FF2B5EF4-FFF2-40B4-BE49-F238E27FC236}">
                <a16:creationId xmlns:a16="http://schemas.microsoft.com/office/drawing/2014/main" id="{93989B2D-A551-2FB4-0284-492138B72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35" y="2445840"/>
            <a:ext cx="586342" cy="769519"/>
          </a:xfrm>
          <a:prstGeom prst="rect">
            <a:avLst/>
          </a:prstGeom>
        </p:spPr>
      </p:pic>
      <p:sp>
        <p:nvSpPr>
          <p:cNvPr id="335" name="Rectangle 334">
            <a:extLst>
              <a:ext uri="{FF2B5EF4-FFF2-40B4-BE49-F238E27FC236}">
                <a16:creationId xmlns:a16="http://schemas.microsoft.com/office/drawing/2014/main" id="{C84DDCEB-6863-E1D8-9DBD-38AA337AF81A}"/>
              </a:ext>
            </a:extLst>
          </p:cNvPr>
          <p:cNvSpPr/>
          <p:nvPr/>
        </p:nvSpPr>
        <p:spPr>
          <a:xfrm>
            <a:off x="655335" y="2954341"/>
            <a:ext cx="586342" cy="1109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B3A0E3DB-ADDA-C6BB-3A2F-FF6ED4E0837B}"/>
              </a:ext>
            </a:extLst>
          </p:cNvPr>
          <p:cNvGrpSpPr/>
          <p:nvPr/>
        </p:nvGrpSpPr>
        <p:grpSpPr>
          <a:xfrm>
            <a:off x="2478348" y="2879172"/>
            <a:ext cx="208321" cy="208321"/>
            <a:chOff x="2771596" y="3377803"/>
            <a:chExt cx="100012" cy="100012"/>
          </a:xfrm>
        </p:grpSpPr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E393A5B4-1C61-A3C9-7C75-939AAA304028}"/>
                </a:ext>
              </a:extLst>
            </p:cNvPr>
            <p:cNvSpPr/>
            <p:nvPr/>
          </p:nvSpPr>
          <p:spPr>
            <a:xfrm>
              <a:off x="2771596" y="3377803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339" name="Arrow: Chevron 338">
              <a:extLst>
                <a:ext uri="{FF2B5EF4-FFF2-40B4-BE49-F238E27FC236}">
                  <a16:creationId xmlns:a16="http://schemas.microsoft.com/office/drawing/2014/main" id="{0B0A479C-03FA-464A-C5EC-F558D41A52E5}"/>
                </a:ext>
              </a:extLst>
            </p:cNvPr>
            <p:cNvSpPr/>
            <p:nvPr/>
          </p:nvSpPr>
          <p:spPr>
            <a:xfrm>
              <a:off x="2798411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336" name="Rectangle 335">
            <a:extLst>
              <a:ext uri="{FF2B5EF4-FFF2-40B4-BE49-F238E27FC236}">
                <a16:creationId xmlns:a16="http://schemas.microsoft.com/office/drawing/2014/main" id="{3D310B8E-4D33-2334-D05E-1DB846671CBA}"/>
              </a:ext>
            </a:extLst>
          </p:cNvPr>
          <p:cNvSpPr/>
          <p:nvPr/>
        </p:nvSpPr>
        <p:spPr>
          <a:xfrm>
            <a:off x="1678482" y="2329312"/>
            <a:ext cx="701839" cy="9312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D62BD805-F2AD-1199-E6C8-FC86DD369F2C}"/>
              </a:ext>
            </a:extLst>
          </p:cNvPr>
          <p:cNvSpPr/>
          <p:nvPr/>
        </p:nvSpPr>
        <p:spPr>
          <a:xfrm>
            <a:off x="1678481" y="1821342"/>
            <a:ext cx="701839" cy="347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enters their email address</a:t>
            </a:r>
          </a:p>
        </p:txBody>
      </p:sp>
      <p:pic>
        <p:nvPicPr>
          <p:cNvPr id="341" name="Picture 340">
            <a:extLst>
              <a:ext uri="{FF2B5EF4-FFF2-40B4-BE49-F238E27FC236}">
                <a16:creationId xmlns:a16="http://schemas.microsoft.com/office/drawing/2014/main" id="{B19ED5B9-5B19-B2B3-D506-E95EE763F6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51605" y="2426571"/>
            <a:ext cx="558360" cy="782685"/>
          </a:xfrm>
          <a:prstGeom prst="rect">
            <a:avLst/>
          </a:prstGeom>
        </p:spPr>
      </p:pic>
      <p:sp>
        <p:nvSpPr>
          <p:cNvPr id="342" name="Rectangle 341">
            <a:extLst>
              <a:ext uri="{FF2B5EF4-FFF2-40B4-BE49-F238E27FC236}">
                <a16:creationId xmlns:a16="http://schemas.microsoft.com/office/drawing/2014/main" id="{0DCFD2C8-2E38-0D20-AB03-DFEF46102969}"/>
              </a:ext>
            </a:extLst>
          </p:cNvPr>
          <p:cNvSpPr/>
          <p:nvPr/>
        </p:nvSpPr>
        <p:spPr>
          <a:xfrm>
            <a:off x="1751605" y="2500647"/>
            <a:ext cx="558361" cy="1202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8B54017E-4186-35B4-E672-BADA74AEE46B}"/>
              </a:ext>
            </a:extLst>
          </p:cNvPr>
          <p:cNvGrpSpPr/>
          <p:nvPr/>
        </p:nvGrpSpPr>
        <p:grpSpPr>
          <a:xfrm>
            <a:off x="3579300" y="2879172"/>
            <a:ext cx="208321" cy="208321"/>
            <a:chOff x="2771596" y="3377803"/>
            <a:chExt cx="100012" cy="100012"/>
          </a:xfrm>
        </p:grpSpPr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460910A9-AB06-1D32-EB11-0CE5C48BC2C3}"/>
                </a:ext>
              </a:extLst>
            </p:cNvPr>
            <p:cNvSpPr/>
            <p:nvPr/>
          </p:nvSpPr>
          <p:spPr>
            <a:xfrm>
              <a:off x="2771596" y="3377803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346" name="Arrow: Chevron 345">
              <a:extLst>
                <a:ext uri="{FF2B5EF4-FFF2-40B4-BE49-F238E27FC236}">
                  <a16:creationId xmlns:a16="http://schemas.microsoft.com/office/drawing/2014/main" id="{6F862199-3859-BFB9-92DE-9535679CE8A3}"/>
                </a:ext>
              </a:extLst>
            </p:cNvPr>
            <p:cNvSpPr/>
            <p:nvPr/>
          </p:nvSpPr>
          <p:spPr>
            <a:xfrm>
              <a:off x="2798411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343" name="Rectangle 342">
            <a:extLst>
              <a:ext uri="{FF2B5EF4-FFF2-40B4-BE49-F238E27FC236}">
                <a16:creationId xmlns:a16="http://schemas.microsoft.com/office/drawing/2014/main" id="{1265BBF0-1E96-B11C-20D8-DFF4F7DA7440}"/>
              </a:ext>
            </a:extLst>
          </p:cNvPr>
          <p:cNvSpPr/>
          <p:nvPr/>
        </p:nvSpPr>
        <p:spPr>
          <a:xfrm>
            <a:off x="2785464" y="2320940"/>
            <a:ext cx="701839" cy="9312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9F3DDC56-C8F3-22E5-A72D-A92C8E819EB4}"/>
              </a:ext>
            </a:extLst>
          </p:cNvPr>
          <p:cNvSpPr/>
          <p:nvPr/>
        </p:nvSpPr>
        <p:spPr>
          <a:xfrm>
            <a:off x="2785463" y="1821342"/>
            <a:ext cx="701839" cy="347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enters their password</a:t>
            </a:r>
          </a:p>
        </p:txBody>
      </p:sp>
      <p:pic>
        <p:nvPicPr>
          <p:cNvPr id="348" name="Picture 347">
            <a:extLst>
              <a:ext uri="{FF2B5EF4-FFF2-40B4-BE49-F238E27FC236}">
                <a16:creationId xmlns:a16="http://schemas.microsoft.com/office/drawing/2014/main" id="{DDEB4316-DC76-DC8D-8D15-16AB242ACD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58587" y="2418198"/>
            <a:ext cx="558360" cy="782685"/>
          </a:xfrm>
          <a:prstGeom prst="rect">
            <a:avLst/>
          </a:prstGeom>
        </p:spPr>
      </p:pic>
      <p:sp>
        <p:nvSpPr>
          <p:cNvPr id="349" name="Rectangle 348">
            <a:extLst>
              <a:ext uri="{FF2B5EF4-FFF2-40B4-BE49-F238E27FC236}">
                <a16:creationId xmlns:a16="http://schemas.microsoft.com/office/drawing/2014/main" id="{05ECCC8B-6232-C5C1-7CA5-4808A6137546}"/>
              </a:ext>
            </a:extLst>
          </p:cNvPr>
          <p:cNvSpPr/>
          <p:nvPr/>
        </p:nvSpPr>
        <p:spPr>
          <a:xfrm>
            <a:off x="2858587" y="2662051"/>
            <a:ext cx="558360" cy="1115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114A7F8E-45B1-A569-DF80-DCCCE75DF301}"/>
              </a:ext>
            </a:extLst>
          </p:cNvPr>
          <p:cNvGrpSpPr/>
          <p:nvPr/>
        </p:nvGrpSpPr>
        <p:grpSpPr>
          <a:xfrm>
            <a:off x="4690743" y="2879172"/>
            <a:ext cx="208321" cy="208321"/>
            <a:chOff x="2771596" y="3377803"/>
            <a:chExt cx="100012" cy="100012"/>
          </a:xfrm>
        </p:grpSpPr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1237E214-3B44-1EB4-F43B-796ED6E9D035}"/>
                </a:ext>
              </a:extLst>
            </p:cNvPr>
            <p:cNvSpPr/>
            <p:nvPr/>
          </p:nvSpPr>
          <p:spPr>
            <a:xfrm>
              <a:off x="2771596" y="3377803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353" name="Arrow: Chevron 352">
              <a:extLst>
                <a:ext uri="{FF2B5EF4-FFF2-40B4-BE49-F238E27FC236}">
                  <a16:creationId xmlns:a16="http://schemas.microsoft.com/office/drawing/2014/main" id="{4ED30454-4624-3147-DEC2-81B778681BAE}"/>
                </a:ext>
              </a:extLst>
            </p:cNvPr>
            <p:cNvSpPr/>
            <p:nvPr/>
          </p:nvSpPr>
          <p:spPr>
            <a:xfrm>
              <a:off x="2798411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350" name="Rectangle 349">
            <a:extLst>
              <a:ext uri="{FF2B5EF4-FFF2-40B4-BE49-F238E27FC236}">
                <a16:creationId xmlns:a16="http://schemas.microsoft.com/office/drawing/2014/main" id="{CB828B07-9CB2-8C51-255A-858A84221C64}"/>
              </a:ext>
            </a:extLst>
          </p:cNvPr>
          <p:cNvSpPr/>
          <p:nvPr/>
        </p:nvSpPr>
        <p:spPr>
          <a:xfrm>
            <a:off x="3892446" y="2320939"/>
            <a:ext cx="701839" cy="9312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45A3696F-A346-5FAD-DEF7-6E40D4E2ADD4}"/>
              </a:ext>
            </a:extLst>
          </p:cNvPr>
          <p:cNvSpPr/>
          <p:nvPr/>
        </p:nvSpPr>
        <p:spPr>
          <a:xfrm>
            <a:off x="3849215" y="1828959"/>
            <a:ext cx="810287" cy="347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confirms their password</a:t>
            </a:r>
          </a:p>
        </p:txBody>
      </p:sp>
      <p:pic>
        <p:nvPicPr>
          <p:cNvPr id="355" name="Picture 354">
            <a:extLst>
              <a:ext uri="{FF2B5EF4-FFF2-40B4-BE49-F238E27FC236}">
                <a16:creationId xmlns:a16="http://schemas.microsoft.com/office/drawing/2014/main" id="{84CA6D0E-FA99-DF58-EBAF-E003FA23A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5569" y="2418197"/>
            <a:ext cx="558360" cy="782686"/>
          </a:xfrm>
          <a:prstGeom prst="rect">
            <a:avLst/>
          </a:prstGeom>
        </p:spPr>
      </p:pic>
      <p:sp>
        <p:nvSpPr>
          <p:cNvPr id="356" name="Rectangle 355">
            <a:extLst>
              <a:ext uri="{FF2B5EF4-FFF2-40B4-BE49-F238E27FC236}">
                <a16:creationId xmlns:a16="http://schemas.microsoft.com/office/drawing/2014/main" id="{76D5CAAB-C66D-C8EC-13A1-CF7390AD3708}"/>
              </a:ext>
            </a:extLst>
          </p:cNvPr>
          <p:cNvSpPr/>
          <p:nvPr/>
        </p:nvSpPr>
        <p:spPr>
          <a:xfrm>
            <a:off x="3965569" y="2833858"/>
            <a:ext cx="558360" cy="122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7B659C83-45E5-E008-9C2F-F0218D8B42AD}"/>
              </a:ext>
            </a:extLst>
          </p:cNvPr>
          <p:cNvSpPr/>
          <p:nvPr/>
        </p:nvSpPr>
        <p:spPr>
          <a:xfrm>
            <a:off x="4999428" y="2301388"/>
            <a:ext cx="701839" cy="9312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BF049603-9F7E-A24A-B192-78286D145011}"/>
              </a:ext>
            </a:extLst>
          </p:cNvPr>
          <p:cNvSpPr/>
          <p:nvPr/>
        </p:nvSpPr>
        <p:spPr>
          <a:xfrm>
            <a:off x="4999427" y="1821342"/>
            <a:ext cx="701839" cy="347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clicks “Create Account”</a:t>
            </a:r>
          </a:p>
        </p:txBody>
      </p:sp>
      <p:pic>
        <p:nvPicPr>
          <p:cNvPr id="359" name="Picture 358">
            <a:extLst>
              <a:ext uri="{FF2B5EF4-FFF2-40B4-BE49-F238E27FC236}">
                <a16:creationId xmlns:a16="http://schemas.microsoft.com/office/drawing/2014/main" id="{3C1EF8C2-444B-4EE6-2C28-5485D83FB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551" y="2311516"/>
            <a:ext cx="558360" cy="782686"/>
          </a:xfrm>
          <a:prstGeom prst="rect">
            <a:avLst/>
          </a:prstGeom>
        </p:spPr>
      </p:pic>
      <p:sp>
        <p:nvSpPr>
          <p:cNvPr id="360" name="Rectangle 359">
            <a:extLst>
              <a:ext uri="{FF2B5EF4-FFF2-40B4-BE49-F238E27FC236}">
                <a16:creationId xmlns:a16="http://schemas.microsoft.com/office/drawing/2014/main" id="{7AA70B36-175D-8D4E-F0E2-EDD86509ACFB}"/>
              </a:ext>
            </a:extLst>
          </p:cNvPr>
          <p:cNvSpPr/>
          <p:nvPr/>
        </p:nvSpPr>
        <p:spPr>
          <a:xfrm>
            <a:off x="5065416" y="2830599"/>
            <a:ext cx="576729" cy="122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B503F212-5F3C-62A0-E608-71ACF00DA4A6}"/>
              </a:ext>
            </a:extLst>
          </p:cNvPr>
          <p:cNvGrpSpPr/>
          <p:nvPr/>
        </p:nvGrpSpPr>
        <p:grpSpPr>
          <a:xfrm>
            <a:off x="5798884" y="2879172"/>
            <a:ext cx="208321" cy="208321"/>
            <a:chOff x="2771596" y="3377803"/>
            <a:chExt cx="100012" cy="100012"/>
          </a:xfrm>
        </p:grpSpPr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77C18094-38BD-25D7-8D03-C56E80822FC5}"/>
                </a:ext>
              </a:extLst>
            </p:cNvPr>
            <p:cNvSpPr/>
            <p:nvPr/>
          </p:nvSpPr>
          <p:spPr>
            <a:xfrm>
              <a:off x="2771596" y="3377803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363" name="Arrow: Chevron 362">
              <a:extLst>
                <a:ext uri="{FF2B5EF4-FFF2-40B4-BE49-F238E27FC236}">
                  <a16:creationId xmlns:a16="http://schemas.microsoft.com/office/drawing/2014/main" id="{599C2742-3DA4-DB72-8E6E-F6E812B23F42}"/>
                </a:ext>
              </a:extLst>
            </p:cNvPr>
            <p:cNvSpPr/>
            <p:nvPr/>
          </p:nvSpPr>
          <p:spPr>
            <a:xfrm>
              <a:off x="2798411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364" name="Rectangle 363">
            <a:extLst>
              <a:ext uri="{FF2B5EF4-FFF2-40B4-BE49-F238E27FC236}">
                <a16:creationId xmlns:a16="http://schemas.microsoft.com/office/drawing/2014/main" id="{942CD4DD-7A2C-3A7F-1524-F73005E2A8ED}"/>
              </a:ext>
            </a:extLst>
          </p:cNvPr>
          <p:cNvSpPr/>
          <p:nvPr/>
        </p:nvSpPr>
        <p:spPr>
          <a:xfrm>
            <a:off x="6106409" y="2296639"/>
            <a:ext cx="701839" cy="9312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D9BA771C-FE27-E91E-AF2B-781E0D6F91FC}"/>
              </a:ext>
            </a:extLst>
          </p:cNvPr>
          <p:cNvSpPr/>
          <p:nvPr/>
        </p:nvSpPr>
        <p:spPr>
          <a:xfrm>
            <a:off x="6106408" y="1821342"/>
            <a:ext cx="788702" cy="347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sees confirmation</a:t>
            </a:r>
          </a:p>
        </p:txBody>
      </p:sp>
      <p:pic>
        <p:nvPicPr>
          <p:cNvPr id="366" name="Picture 365">
            <a:extLst>
              <a:ext uri="{FF2B5EF4-FFF2-40B4-BE49-F238E27FC236}">
                <a16:creationId xmlns:a16="http://schemas.microsoft.com/office/drawing/2014/main" id="{CCDA0ED7-AB58-23D1-3BBF-6863761146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532" y="2403320"/>
            <a:ext cx="551331" cy="38192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C51E5544-8AD1-0DCC-B201-91D9C5B124FE}"/>
              </a:ext>
            </a:extLst>
          </p:cNvPr>
          <p:cNvSpPr/>
          <p:nvPr/>
        </p:nvSpPr>
        <p:spPr>
          <a:xfrm>
            <a:off x="571501" y="4445809"/>
            <a:ext cx="904684" cy="10325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FFE2B3D-4B02-C275-DBB7-23B38A6DD344}"/>
              </a:ext>
            </a:extLst>
          </p:cNvPr>
          <p:cNvSpPr/>
          <p:nvPr/>
        </p:nvSpPr>
        <p:spPr>
          <a:xfrm>
            <a:off x="571500" y="3945730"/>
            <a:ext cx="904684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clicks “Forgot Password?”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948D0DAB-5B5C-DF0C-7C24-848FC0A5C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13" y="4569422"/>
            <a:ext cx="755807" cy="853235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066E984-5CFD-1FDD-DB39-E7F0AD407DD3}"/>
              </a:ext>
            </a:extLst>
          </p:cNvPr>
          <p:cNvSpPr/>
          <p:nvPr/>
        </p:nvSpPr>
        <p:spPr>
          <a:xfrm>
            <a:off x="654738" y="5269768"/>
            <a:ext cx="755807" cy="123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AB65689-F8D0-EFB5-D907-BFD160958549}"/>
              </a:ext>
            </a:extLst>
          </p:cNvPr>
          <p:cNvSpPr/>
          <p:nvPr/>
        </p:nvSpPr>
        <p:spPr>
          <a:xfrm>
            <a:off x="1822896" y="4445809"/>
            <a:ext cx="904684" cy="10325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EA55CEC-FDAE-569D-6B31-E4D9341EEA9B}"/>
              </a:ext>
            </a:extLst>
          </p:cNvPr>
          <p:cNvSpPr/>
          <p:nvPr/>
        </p:nvSpPr>
        <p:spPr>
          <a:xfrm>
            <a:off x="1822895" y="3945730"/>
            <a:ext cx="904684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sees reset confirmation</a:t>
            </a:r>
          </a:p>
        </p:txBody>
      </p:sp>
      <p:pic>
        <p:nvPicPr>
          <p:cNvPr id="373" name="Picture 372">
            <a:extLst>
              <a:ext uri="{FF2B5EF4-FFF2-40B4-BE49-F238E27FC236}">
                <a16:creationId xmlns:a16="http://schemas.microsoft.com/office/drawing/2014/main" id="{E6D3D019-2192-92AA-216B-5DFA3A976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3341" y="4551586"/>
            <a:ext cx="781946" cy="465936"/>
          </a:xfrm>
          <a:prstGeom prst="rect">
            <a:avLst/>
          </a:prstGeom>
        </p:spPr>
      </p:pic>
      <p:sp>
        <p:nvSpPr>
          <p:cNvPr id="164" name="Rectangle 163">
            <a:extLst>
              <a:ext uri="{FF2B5EF4-FFF2-40B4-BE49-F238E27FC236}">
                <a16:creationId xmlns:a16="http://schemas.microsoft.com/office/drawing/2014/main" id="{A6298A8D-E86D-57AA-A208-0BD657A87AC3}"/>
              </a:ext>
            </a:extLst>
          </p:cNvPr>
          <p:cNvSpPr/>
          <p:nvPr/>
        </p:nvSpPr>
        <p:spPr>
          <a:xfrm>
            <a:off x="3074291" y="4445809"/>
            <a:ext cx="904684" cy="10325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0217D5BC-36B2-E042-A425-528D92F714E7}"/>
              </a:ext>
            </a:extLst>
          </p:cNvPr>
          <p:cNvSpPr/>
          <p:nvPr/>
        </p:nvSpPr>
        <p:spPr>
          <a:xfrm>
            <a:off x="3074290" y="3945730"/>
            <a:ext cx="904684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Email links to password reset</a:t>
            </a:r>
          </a:p>
        </p:txBody>
      </p:sp>
      <p:pic>
        <p:nvPicPr>
          <p:cNvPr id="374" name="Picture 373">
            <a:extLst>
              <a:ext uri="{FF2B5EF4-FFF2-40B4-BE49-F238E27FC236}">
                <a16:creationId xmlns:a16="http://schemas.microsoft.com/office/drawing/2014/main" id="{DD86DC11-6A3E-E5D9-E0B9-47150901D0E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172091" y="4552450"/>
            <a:ext cx="719736" cy="866106"/>
          </a:xfrm>
          <a:prstGeom prst="rect">
            <a:avLst/>
          </a:prstGeom>
        </p:spPr>
      </p:pic>
      <p:sp>
        <p:nvSpPr>
          <p:cNvPr id="171" name="Rectangle 170">
            <a:extLst>
              <a:ext uri="{FF2B5EF4-FFF2-40B4-BE49-F238E27FC236}">
                <a16:creationId xmlns:a16="http://schemas.microsoft.com/office/drawing/2014/main" id="{88A6C937-E716-BFB8-2053-411AB0213FF6}"/>
              </a:ext>
            </a:extLst>
          </p:cNvPr>
          <p:cNvSpPr/>
          <p:nvPr/>
        </p:nvSpPr>
        <p:spPr>
          <a:xfrm>
            <a:off x="4325686" y="4445809"/>
            <a:ext cx="904684" cy="10325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594BA190-F398-74C8-9A69-4A17595F5EF0}"/>
              </a:ext>
            </a:extLst>
          </p:cNvPr>
          <p:cNvSpPr/>
          <p:nvPr/>
        </p:nvSpPr>
        <p:spPr>
          <a:xfrm>
            <a:off x="4325685" y="3945730"/>
            <a:ext cx="904684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enters their new password</a:t>
            </a:r>
          </a:p>
        </p:txBody>
      </p:sp>
      <p:pic>
        <p:nvPicPr>
          <p:cNvPr id="376" name="Picture 375">
            <a:extLst>
              <a:ext uri="{FF2B5EF4-FFF2-40B4-BE49-F238E27FC236}">
                <a16:creationId xmlns:a16="http://schemas.microsoft.com/office/drawing/2014/main" id="{4D534F11-72D0-A54C-BC05-224C3CA74E8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430653" y="4552450"/>
            <a:ext cx="719736" cy="866106"/>
          </a:xfrm>
          <a:prstGeom prst="rect">
            <a:avLst/>
          </a:prstGeom>
        </p:spPr>
      </p:pic>
      <p:sp>
        <p:nvSpPr>
          <p:cNvPr id="177" name="Rectangle 176">
            <a:extLst>
              <a:ext uri="{FF2B5EF4-FFF2-40B4-BE49-F238E27FC236}">
                <a16:creationId xmlns:a16="http://schemas.microsoft.com/office/drawing/2014/main" id="{4D7CF667-7E36-E398-6A1C-C2366AAC03C3}"/>
              </a:ext>
            </a:extLst>
          </p:cNvPr>
          <p:cNvSpPr/>
          <p:nvPr/>
        </p:nvSpPr>
        <p:spPr>
          <a:xfrm>
            <a:off x="4427778" y="4826689"/>
            <a:ext cx="719736" cy="1282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764CC07F-DDE4-7593-76C3-66B7375AAE17}"/>
              </a:ext>
            </a:extLst>
          </p:cNvPr>
          <p:cNvSpPr/>
          <p:nvPr/>
        </p:nvSpPr>
        <p:spPr>
          <a:xfrm>
            <a:off x="5577082" y="4445809"/>
            <a:ext cx="904684" cy="10325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4C24ABA4-F50D-B6B0-DFC2-9F592A9D403E}"/>
              </a:ext>
            </a:extLst>
          </p:cNvPr>
          <p:cNvSpPr/>
          <p:nvPr/>
        </p:nvSpPr>
        <p:spPr>
          <a:xfrm>
            <a:off x="5577080" y="3945730"/>
            <a:ext cx="938634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confirms their new password</a:t>
            </a:r>
          </a:p>
        </p:txBody>
      </p:sp>
      <p:pic>
        <p:nvPicPr>
          <p:cNvPr id="438" name="Picture 437">
            <a:extLst>
              <a:ext uri="{FF2B5EF4-FFF2-40B4-BE49-F238E27FC236}">
                <a16:creationId xmlns:a16="http://schemas.microsoft.com/office/drawing/2014/main" id="{B7E32126-8227-F934-D9D9-F503619ADE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7987" y="4551586"/>
            <a:ext cx="737835" cy="887885"/>
          </a:xfrm>
          <a:prstGeom prst="rect">
            <a:avLst/>
          </a:prstGeom>
        </p:spPr>
      </p:pic>
      <p:sp>
        <p:nvSpPr>
          <p:cNvPr id="184" name="Rectangle 183">
            <a:extLst>
              <a:ext uri="{FF2B5EF4-FFF2-40B4-BE49-F238E27FC236}">
                <a16:creationId xmlns:a16="http://schemas.microsoft.com/office/drawing/2014/main" id="{E590721D-4578-9C17-5B49-20A9928750D0}"/>
              </a:ext>
            </a:extLst>
          </p:cNvPr>
          <p:cNvSpPr/>
          <p:nvPr/>
        </p:nvSpPr>
        <p:spPr>
          <a:xfrm>
            <a:off x="5682896" y="5036461"/>
            <a:ext cx="719736" cy="1062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380" name="Rectangle 379">
            <a:extLst>
              <a:ext uri="{FF2B5EF4-FFF2-40B4-BE49-F238E27FC236}">
                <a16:creationId xmlns:a16="http://schemas.microsoft.com/office/drawing/2014/main" id="{7D6B7E65-7FC9-E3FE-F642-CCA889FC584E}"/>
              </a:ext>
            </a:extLst>
          </p:cNvPr>
          <p:cNvSpPr/>
          <p:nvPr/>
        </p:nvSpPr>
        <p:spPr>
          <a:xfrm>
            <a:off x="6862426" y="4445809"/>
            <a:ext cx="904684" cy="10325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5B4F27BA-0301-0F56-0466-54C26ACCD50D}"/>
              </a:ext>
            </a:extLst>
          </p:cNvPr>
          <p:cNvSpPr/>
          <p:nvPr/>
        </p:nvSpPr>
        <p:spPr>
          <a:xfrm>
            <a:off x="6862424" y="3945730"/>
            <a:ext cx="938634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clicks “Save”</a:t>
            </a:r>
          </a:p>
        </p:txBody>
      </p:sp>
      <p:pic>
        <p:nvPicPr>
          <p:cNvPr id="439" name="Picture 438">
            <a:extLst>
              <a:ext uri="{FF2B5EF4-FFF2-40B4-BE49-F238E27FC236}">
                <a16:creationId xmlns:a16="http://schemas.microsoft.com/office/drawing/2014/main" id="{6B8F5C71-3891-150E-FA02-77C92F54BE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9745" y="4551586"/>
            <a:ext cx="737835" cy="887885"/>
          </a:xfrm>
          <a:prstGeom prst="rect">
            <a:avLst/>
          </a:prstGeom>
        </p:spPr>
      </p:pic>
      <p:sp>
        <p:nvSpPr>
          <p:cNvPr id="383" name="Rectangle 382">
            <a:extLst>
              <a:ext uri="{FF2B5EF4-FFF2-40B4-BE49-F238E27FC236}">
                <a16:creationId xmlns:a16="http://schemas.microsoft.com/office/drawing/2014/main" id="{8EB9852E-60F5-6943-E956-2636FB0054DE}"/>
              </a:ext>
            </a:extLst>
          </p:cNvPr>
          <p:cNvSpPr/>
          <p:nvPr/>
        </p:nvSpPr>
        <p:spPr>
          <a:xfrm>
            <a:off x="6968240" y="5155440"/>
            <a:ext cx="719736" cy="1184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93CC9027-10E6-2976-F1C7-A0900E988303}"/>
              </a:ext>
            </a:extLst>
          </p:cNvPr>
          <p:cNvSpPr/>
          <p:nvPr/>
        </p:nvSpPr>
        <p:spPr>
          <a:xfrm>
            <a:off x="8147772" y="4434863"/>
            <a:ext cx="904684" cy="10325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2C027687-8463-0C48-76AF-13D811021A66}"/>
              </a:ext>
            </a:extLst>
          </p:cNvPr>
          <p:cNvSpPr/>
          <p:nvPr/>
        </p:nvSpPr>
        <p:spPr>
          <a:xfrm>
            <a:off x="8147771" y="3934784"/>
            <a:ext cx="904684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sees confirmation</a:t>
            </a:r>
          </a:p>
        </p:txBody>
      </p:sp>
      <p:pic>
        <p:nvPicPr>
          <p:cNvPr id="443" name="Picture 442">
            <a:extLst>
              <a:ext uri="{FF2B5EF4-FFF2-40B4-BE49-F238E27FC236}">
                <a16:creationId xmlns:a16="http://schemas.microsoft.com/office/drawing/2014/main" id="{3BD60327-167B-A3DE-2EFE-7ADC27AC3C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34633" y="4553151"/>
            <a:ext cx="739977" cy="439142"/>
          </a:xfrm>
          <a:prstGeom prst="rect">
            <a:avLst/>
          </a:prstGeom>
        </p:spPr>
      </p:pic>
      <p:sp>
        <p:nvSpPr>
          <p:cNvPr id="513" name="Freeform: Shape 512">
            <a:extLst>
              <a:ext uri="{FF2B5EF4-FFF2-40B4-BE49-F238E27FC236}">
                <a16:creationId xmlns:a16="http://schemas.microsoft.com/office/drawing/2014/main" id="{E49474E5-82B7-F733-E619-7115D2C78167}"/>
              </a:ext>
            </a:extLst>
          </p:cNvPr>
          <p:cNvSpPr/>
          <p:nvPr/>
        </p:nvSpPr>
        <p:spPr>
          <a:xfrm>
            <a:off x="7211631" y="1355859"/>
            <a:ext cx="2920299" cy="385022"/>
          </a:xfrm>
          <a:custGeom>
            <a:avLst/>
            <a:gdLst>
              <a:gd name="connsiteX0" fmla="*/ 16402 w 1442363"/>
              <a:gd name="connsiteY0" fmla="*/ 0 h 328624"/>
              <a:gd name="connsiteX1" fmla="*/ 22787 w 1442363"/>
              <a:gd name="connsiteY1" fmla="*/ 0 h 328624"/>
              <a:gd name="connsiteX2" fmla="*/ 443915 w 1442363"/>
              <a:gd name="connsiteY2" fmla="*/ 0 h 328624"/>
              <a:gd name="connsiteX3" fmla="*/ 466857 w 1442363"/>
              <a:gd name="connsiteY3" fmla="*/ 0 h 328624"/>
              <a:gd name="connsiteX4" fmla="*/ 501065 w 1442363"/>
              <a:gd name="connsiteY4" fmla="*/ 0 h 328624"/>
              <a:gd name="connsiteX5" fmla="*/ 505827 w 1442363"/>
              <a:gd name="connsiteY5" fmla="*/ 0 h 328624"/>
              <a:gd name="connsiteX6" fmla="*/ 528769 w 1442363"/>
              <a:gd name="connsiteY6" fmla="*/ 0 h 328624"/>
              <a:gd name="connsiteX7" fmla="*/ 543452 w 1442363"/>
              <a:gd name="connsiteY7" fmla="*/ 0 h 328624"/>
              <a:gd name="connsiteX8" fmla="*/ 549837 w 1442363"/>
              <a:gd name="connsiteY8" fmla="*/ 0 h 328624"/>
              <a:gd name="connsiteX9" fmla="*/ 631923 w 1442363"/>
              <a:gd name="connsiteY9" fmla="*/ 0 h 328624"/>
              <a:gd name="connsiteX10" fmla="*/ 693835 w 1442363"/>
              <a:gd name="connsiteY10" fmla="*/ 0 h 328624"/>
              <a:gd name="connsiteX11" fmla="*/ 695852 w 1442363"/>
              <a:gd name="connsiteY11" fmla="*/ 0 h 328624"/>
              <a:gd name="connsiteX12" fmla="*/ 702237 w 1442363"/>
              <a:gd name="connsiteY12" fmla="*/ 0 h 328624"/>
              <a:gd name="connsiteX13" fmla="*/ 970965 w 1442363"/>
              <a:gd name="connsiteY13" fmla="*/ 0 h 328624"/>
              <a:gd name="connsiteX14" fmla="*/ 993907 w 1442363"/>
              <a:gd name="connsiteY14" fmla="*/ 0 h 328624"/>
              <a:gd name="connsiteX15" fmla="*/ 1028115 w 1442363"/>
              <a:gd name="connsiteY15" fmla="*/ 0 h 328624"/>
              <a:gd name="connsiteX16" fmla="*/ 1032877 w 1442363"/>
              <a:gd name="connsiteY16" fmla="*/ 0 h 328624"/>
              <a:gd name="connsiteX17" fmla="*/ 1055819 w 1442363"/>
              <a:gd name="connsiteY17" fmla="*/ 0 h 328624"/>
              <a:gd name="connsiteX18" fmla="*/ 1123365 w 1442363"/>
              <a:gd name="connsiteY18" fmla="*/ 0 h 328624"/>
              <a:gd name="connsiteX19" fmla="*/ 1146307 w 1442363"/>
              <a:gd name="connsiteY19" fmla="*/ 0 h 328624"/>
              <a:gd name="connsiteX20" fmla="*/ 1158973 w 1442363"/>
              <a:gd name="connsiteY20" fmla="*/ 0 h 328624"/>
              <a:gd name="connsiteX21" fmla="*/ 1180515 w 1442363"/>
              <a:gd name="connsiteY21" fmla="*/ 0 h 328624"/>
              <a:gd name="connsiteX22" fmla="*/ 1185277 w 1442363"/>
              <a:gd name="connsiteY22" fmla="*/ 0 h 328624"/>
              <a:gd name="connsiteX23" fmla="*/ 1208219 w 1442363"/>
              <a:gd name="connsiteY23" fmla="*/ 0 h 328624"/>
              <a:gd name="connsiteX24" fmla="*/ 1220885 w 1442363"/>
              <a:gd name="connsiteY24" fmla="*/ 0 h 328624"/>
              <a:gd name="connsiteX25" fmla="*/ 1311373 w 1442363"/>
              <a:gd name="connsiteY25" fmla="*/ 0 h 328624"/>
              <a:gd name="connsiteX26" fmla="*/ 1373285 w 1442363"/>
              <a:gd name="connsiteY26" fmla="*/ 0 h 328624"/>
              <a:gd name="connsiteX27" fmla="*/ 1442363 w 1442363"/>
              <a:gd name="connsiteY27" fmla="*/ 164312 h 328624"/>
              <a:gd name="connsiteX28" fmla="*/ 1373285 w 1442363"/>
              <a:gd name="connsiteY28" fmla="*/ 328624 h 328624"/>
              <a:gd name="connsiteX29" fmla="*/ 1311373 w 1442363"/>
              <a:gd name="connsiteY29" fmla="*/ 328624 h 328624"/>
              <a:gd name="connsiteX30" fmla="*/ 1220885 w 1442363"/>
              <a:gd name="connsiteY30" fmla="*/ 328624 h 328624"/>
              <a:gd name="connsiteX31" fmla="*/ 1208219 w 1442363"/>
              <a:gd name="connsiteY31" fmla="*/ 328624 h 328624"/>
              <a:gd name="connsiteX32" fmla="*/ 1185277 w 1442363"/>
              <a:gd name="connsiteY32" fmla="*/ 328624 h 328624"/>
              <a:gd name="connsiteX33" fmla="*/ 1180515 w 1442363"/>
              <a:gd name="connsiteY33" fmla="*/ 328624 h 328624"/>
              <a:gd name="connsiteX34" fmla="*/ 1158973 w 1442363"/>
              <a:gd name="connsiteY34" fmla="*/ 328624 h 328624"/>
              <a:gd name="connsiteX35" fmla="*/ 1146307 w 1442363"/>
              <a:gd name="connsiteY35" fmla="*/ 328624 h 328624"/>
              <a:gd name="connsiteX36" fmla="*/ 1123365 w 1442363"/>
              <a:gd name="connsiteY36" fmla="*/ 328624 h 328624"/>
              <a:gd name="connsiteX37" fmla="*/ 1055819 w 1442363"/>
              <a:gd name="connsiteY37" fmla="*/ 328624 h 328624"/>
              <a:gd name="connsiteX38" fmla="*/ 1032877 w 1442363"/>
              <a:gd name="connsiteY38" fmla="*/ 328624 h 328624"/>
              <a:gd name="connsiteX39" fmla="*/ 1028115 w 1442363"/>
              <a:gd name="connsiteY39" fmla="*/ 328624 h 328624"/>
              <a:gd name="connsiteX40" fmla="*/ 993907 w 1442363"/>
              <a:gd name="connsiteY40" fmla="*/ 328624 h 328624"/>
              <a:gd name="connsiteX41" fmla="*/ 970965 w 1442363"/>
              <a:gd name="connsiteY41" fmla="*/ 328624 h 328624"/>
              <a:gd name="connsiteX42" fmla="*/ 702237 w 1442363"/>
              <a:gd name="connsiteY42" fmla="*/ 328624 h 328624"/>
              <a:gd name="connsiteX43" fmla="*/ 695852 w 1442363"/>
              <a:gd name="connsiteY43" fmla="*/ 328624 h 328624"/>
              <a:gd name="connsiteX44" fmla="*/ 693835 w 1442363"/>
              <a:gd name="connsiteY44" fmla="*/ 328624 h 328624"/>
              <a:gd name="connsiteX45" fmla="*/ 631923 w 1442363"/>
              <a:gd name="connsiteY45" fmla="*/ 328624 h 328624"/>
              <a:gd name="connsiteX46" fmla="*/ 549837 w 1442363"/>
              <a:gd name="connsiteY46" fmla="*/ 328624 h 328624"/>
              <a:gd name="connsiteX47" fmla="*/ 543452 w 1442363"/>
              <a:gd name="connsiteY47" fmla="*/ 328624 h 328624"/>
              <a:gd name="connsiteX48" fmla="*/ 528769 w 1442363"/>
              <a:gd name="connsiteY48" fmla="*/ 328624 h 328624"/>
              <a:gd name="connsiteX49" fmla="*/ 505827 w 1442363"/>
              <a:gd name="connsiteY49" fmla="*/ 328624 h 328624"/>
              <a:gd name="connsiteX50" fmla="*/ 501065 w 1442363"/>
              <a:gd name="connsiteY50" fmla="*/ 328624 h 328624"/>
              <a:gd name="connsiteX51" fmla="*/ 466857 w 1442363"/>
              <a:gd name="connsiteY51" fmla="*/ 328624 h 328624"/>
              <a:gd name="connsiteX52" fmla="*/ 443915 w 1442363"/>
              <a:gd name="connsiteY52" fmla="*/ 328624 h 328624"/>
              <a:gd name="connsiteX53" fmla="*/ 22787 w 1442363"/>
              <a:gd name="connsiteY53" fmla="*/ 328624 h 328624"/>
              <a:gd name="connsiteX54" fmla="*/ 16402 w 1442363"/>
              <a:gd name="connsiteY54" fmla="*/ 328624 h 328624"/>
              <a:gd name="connsiteX55" fmla="*/ 0 w 1442363"/>
              <a:gd name="connsiteY55" fmla="*/ 309422 h 328624"/>
              <a:gd name="connsiteX56" fmla="*/ 0 w 1442363"/>
              <a:gd name="connsiteY56" fmla="*/ 19202 h 328624"/>
              <a:gd name="connsiteX57" fmla="*/ 16402 w 1442363"/>
              <a:gd name="connsiteY57" fmla="*/ 0 h 32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442363" h="328624">
                <a:moveTo>
                  <a:pt x="16402" y="0"/>
                </a:moveTo>
                <a:lnTo>
                  <a:pt x="22787" y="0"/>
                </a:lnTo>
                <a:lnTo>
                  <a:pt x="443915" y="0"/>
                </a:lnTo>
                <a:lnTo>
                  <a:pt x="466857" y="0"/>
                </a:lnTo>
                <a:lnTo>
                  <a:pt x="501065" y="0"/>
                </a:lnTo>
                <a:lnTo>
                  <a:pt x="505827" y="0"/>
                </a:lnTo>
                <a:lnTo>
                  <a:pt x="528769" y="0"/>
                </a:lnTo>
                <a:lnTo>
                  <a:pt x="543452" y="0"/>
                </a:lnTo>
                <a:lnTo>
                  <a:pt x="549837" y="0"/>
                </a:lnTo>
                <a:lnTo>
                  <a:pt x="631923" y="0"/>
                </a:lnTo>
                <a:lnTo>
                  <a:pt x="693835" y="0"/>
                </a:lnTo>
                <a:lnTo>
                  <a:pt x="695852" y="0"/>
                </a:lnTo>
                <a:lnTo>
                  <a:pt x="702237" y="0"/>
                </a:lnTo>
                <a:lnTo>
                  <a:pt x="970965" y="0"/>
                </a:lnTo>
                <a:lnTo>
                  <a:pt x="993907" y="0"/>
                </a:lnTo>
                <a:lnTo>
                  <a:pt x="1028115" y="0"/>
                </a:lnTo>
                <a:lnTo>
                  <a:pt x="1032877" y="0"/>
                </a:lnTo>
                <a:lnTo>
                  <a:pt x="1055819" y="0"/>
                </a:lnTo>
                <a:lnTo>
                  <a:pt x="1123365" y="0"/>
                </a:lnTo>
                <a:lnTo>
                  <a:pt x="1146307" y="0"/>
                </a:lnTo>
                <a:lnTo>
                  <a:pt x="1158973" y="0"/>
                </a:lnTo>
                <a:lnTo>
                  <a:pt x="1180515" y="0"/>
                </a:lnTo>
                <a:lnTo>
                  <a:pt x="1185277" y="0"/>
                </a:lnTo>
                <a:lnTo>
                  <a:pt x="1208219" y="0"/>
                </a:lnTo>
                <a:lnTo>
                  <a:pt x="1220885" y="0"/>
                </a:lnTo>
                <a:lnTo>
                  <a:pt x="1311373" y="0"/>
                </a:lnTo>
                <a:lnTo>
                  <a:pt x="1373285" y="0"/>
                </a:lnTo>
                <a:lnTo>
                  <a:pt x="1442363" y="164312"/>
                </a:lnTo>
                <a:lnTo>
                  <a:pt x="1373285" y="328624"/>
                </a:lnTo>
                <a:lnTo>
                  <a:pt x="1311373" y="328624"/>
                </a:lnTo>
                <a:lnTo>
                  <a:pt x="1220885" y="328624"/>
                </a:lnTo>
                <a:lnTo>
                  <a:pt x="1208219" y="328624"/>
                </a:lnTo>
                <a:lnTo>
                  <a:pt x="1185277" y="328624"/>
                </a:lnTo>
                <a:lnTo>
                  <a:pt x="1180515" y="328624"/>
                </a:lnTo>
                <a:lnTo>
                  <a:pt x="1158973" y="328624"/>
                </a:lnTo>
                <a:lnTo>
                  <a:pt x="1146307" y="328624"/>
                </a:lnTo>
                <a:lnTo>
                  <a:pt x="1123365" y="328624"/>
                </a:lnTo>
                <a:lnTo>
                  <a:pt x="1055819" y="328624"/>
                </a:lnTo>
                <a:lnTo>
                  <a:pt x="1032877" y="328624"/>
                </a:lnTo>
                <a:lnTo>
                  <a:pt x="1028115" y="328624"/>
                </a:lnTo>
                <a:lnTo>
                  <a:pt x="993907" y="328624"/>
                </a:lnTo>
                <a:lnTo>
                  <a:pt x="970965" y="328624"/>
                </a:lnTo>
                <a:lnTo>
                  <a:pt x="702237" y="328624"/>
                </a:lnTo>
                <a:lnTo>
                  <a:pt x="695852" y="328624"/>
                </a:lnTo>
                <a:lnTo>
                  <a:pt x="693835" y="328624"/>
                </a:lnTo>
                <a:lnTo>
                  <a:pt x="631923" y="328624"/>
                </a:lnTo>
                <a:lnTo>
                  <a:pt x="549837" y="328624"/>
                </a:lnTo>
                <a:lnTo>
                  <a:pt x="543452" y="328624"/>
                </a:lnTo>
                <a:lnTo>
                  <a:pt x="528769" y="328624"/>
                </a:lnTo>
                <a:lnTo>
                  <a:pt x="505827" y="328624"/>
                </a:lnTo>
                <a:lnTo>
                  <a:pt x="501065" y="328624"/>
                </a:lnTo>
                <a:lnTo>
                  <a:pt x="466857" y="328624"/>
                </a:lnTo>
                <a:lnTo>
                  <a:pt x="443915" y="328624"/>
                </a:lnTo>
                <a:lnTo>
                  <a:pt x="22787" y="328624"/>
                </a:lnTo>
                <a:lnTo>
                  <a:pt x="16402" y="328624"/>
                </a:lnTo>
                <a:cubicBezTo>
                  <a:pt x="7343" y="328624"/>
                  <a:pt x="0" y="320028"/>
                  <a:pt x="0" y="309422"/>
                </a:cubicBezTo>
                <a:lnTo>
                  <a:pt x="0" y="19202"/>
                </a:lnTo>
                <a:cubicBezTo>
                  <a:pt x="0" y="8597"/>
                  <a:pt x="7343" y="0"/>
                  <a:pt x="1640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7432" rIns="45720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b="1"/>
              <a:t>User logs in</a:t>
            </a:r>
          </a:p>
        </p:txBody>
      </p:sp>
      <p:grpSp>
        <p:nvGrpSpPr>
          <p:cNvPr id="514" name="Group 513">
            <a:extLst>
              <a:ext uri="{FF2B5EF4-FFF2-40B4-BE49-F238E27FC236}">
                <a16:creationId xmlns:a16="http://schemas.microsoft.com/office/drawing/2014/main" id="{8055B064-2B2D-8614-9D35-79EC35E74FE2}"/>
              </a:ext>
            </a:extLst>
          </p:cNvPr>
          <p:cNvGrpSpPr/>
          <p:nvPr/>
        </p:nvGrpSpPr>
        <p:grpSpPr>
          <a:xfrm>
            <a:off x="8005751" y="2879172"/>
            <a:ext cx="208321" cy="208321"/>
            <a:chOff x="2771596" y="3377803"/>
            <a:chExt cx="100012" cy="100012"/>
          </a:xfrm>
        </p:grpSpPr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7E584140-1F9B-96D7-D409-EB6E29D024BA}"/>
                </a:ext>
              </a:extLst>
            </p:cNvPr>
            <p:cNvSpPr/>
            <p:nvPr/>
          </p:nvSpPr>
          <p:spPr>
            <a:xfrm>
              <a:off x="2771596" y="3377803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516" name="Arrow: Chevron 515">
              <a:extLst>
                <a:ext uri="{FF2B5EF4-FFF2-40B4-BE49-F238E27FC236}">
                  <a16:creationId xmlns:a16="http://schemas.microsoft.com/office/drawing/2014/main" id="{3AA57F05-1A54-E9F4-1C83-E9836A64EC8C}"/>
                </a:ext>
              </a:extLst>
            </p:cNvPr>
            <p:cNvSpPr/>
            <p:nvPr/>
          </p:nvSpPr>
          <p:spPr>
            <a:xfrm>
              <a:off x="2798411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517" name="Rectangle 516">
            <a:extLst>
              <a:ext uri="{FF2B5EF4-FFF2-40B4-BE49-F238E27FC236}">
                <a16:creationId xmlns:a16="http://schemas.microsoft.com/office/drawing/2014/main" id="{9577DA7D-5345-0F5B-BD0D-98CD3E2D817F}"/>
              </a:ext>
            </a:extLst>
          </p:cNvPr>
          <p:cNvSpPr/>
          <p:nvPr/>
        </p:nvSpPr>
        <p:spPr>
          <a:xfrm>
            <a:off x="7211629" y="1810809"/>
            <a:ext cx="706338" cy="272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enters their email address</a:t>
            </a:r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92697D83-6294-8190-C26B-03BB93929328}"/>
              </a:ext>
            </a:extLst>
          </p:cNvPr>
          <p:cNvSpPr/>
          <p:nvPr/>
        </p:nvSpPr>
        <p:spPr>
          <a:xfrm>
            <a:off x="7211630" y="2291196"/>
            <a:ext cx="706338" cy="937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pic>
        <p:nvPicPr>
          <p:cNvPr id="518" name="Picture 517">
            <a:extLst>
              <a:ext uri="{FF2B5EF4-FFF2-40B4-BE49-F238E27FC236}">
                <a16:creationId xmlns:a16="http://schemas.microsoft.com/office/drawing/2014/main" id="{CD2E6E28-9FDE-3B02-073A-292F224CA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693" y="2403479"/>
            <a:ext cx="590101" cy="775033"/>
          </a:xfrm>
          <a:prstGeom prst="rect">
            <a:avLst/>
          </a:prstGeom>
        </p:spPr>
      </p:pic>
      <p:sp>
        <p:nvSpPr>
          <p:cNvPr id="519" name="Rectangle 518">
            <a:extLst>
              <a:ext uri="{FF2B5EF4-FFF2-40B4-BE49-F238E27FC236}">
                <a16:creationId xmlns:a16="http://schemas.microsoft.com/office/drawing/2014/main" id="{E347BBB5-C0A4-14DE-54D4-F0A59BEAA14E}"/>
              </a:ext>
            </a:extLst>
          </p:cNvPr>
          <p:cNvSpPr/>
          <p:nvPr/>
        </p:nvSpPr>
        <p:spPr>
          <a:xfrm>
            <a:off x="7252514" y="2491994"/>
            <a:ext cx="627303" cy="111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BC7E9D99-984D-AC6C-3517-78ACB87051F6}"/>
              </a:ext>
            </a:extLst>
          </p:cNvPr>
          <p:cNvGrpSpPr/>
          <p:nvPr/>
        </p:nvGrpSpPr>
        <p:grpSpPr>
          <a:xfrm>
            <a:off x="9111000" y="2879172"/>
            <a:ext cx="208321" cy="208321"/>
            <a:chOff x="2771596" y="3377803"/>
            <a:chExt cx="100012" cy="100012"/>
          </a:xfrm>
        </p:grpSpPr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D924ABFD-811B-9335-8993-2E31D56F4D1C}"/>
                </a:ext>
              </a:extLst>
            </p:cNvPr>
            <p:cNvSpPr/>
            <p:nvPr/>
          </p:nvSpPr>
          <p:spPr>
            <a:xfrm>
              <a:off x="2771596" y="3377803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523" name="Arrow: Chevron 522">
              <a:extLst>
                <a:ext uri="{FF2B5EF4-FFF2-40B4-BE49-F238E27FC236}">
                  <a16:creationId xmlns:a16="http://schemas.microsoft.com/office/drawing/2014/main" id="{CCA005AC-DBA0-A018-5BD1-446789C99E45}"/>
                </a:ext>
              </a:extLst>
            </p:cNvPr>
            <p:cNvSpPr/>
            <p:nvPr/>
          </p:nvSpPr>
          <p:spPr>
            <a:xfrm>
              <a:off x="2798411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520" name="Rectangle 519">
            <a:extLst>
              <a:ext uri="{FF2B5EF4-FFF2-40B4-BE49-F238E27FC236}">
                <a16:creationId xmlns:a16="http://schemas.microsoft.com/office/drawing/2014/main" id="{16DAAC0D-BF2F-4B93-9B6F-82B95DCDEFFB}"/>
              </a:ext>
            </a:extLst>
          </p:cNvPr>
          <p:cNvSpPr/>
          <p:nvPr/>
        </p:nvSpPr>
        <p:spPr>
          <a:xfrm>
            <a:off x="8318611" y="2291195"/>
            <a:ext cx="706338" cy="934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24" name="Rectangle 523">
            <a:extLst>
              <a:ext uri="{FF2B5EF4-FFF2-40B4-BE49-F238E27FC236}">
                <a16:creationId xmlns:a16="http://schemas.microsoft.com/office/drawing/2014/main" id="{1C86674F-82F5-BA53-82A7-8800006A95BA}"/>
              </a:ext>
            </a:extLst>
          </p:cNvPr>
          <p:cNvSpPr/>
          <p:nvPr/>
        </p:nvSpPr>
        <p:spPr>
          <a:xfrm>
            <a:off x="8318610" y="1810809"/>
            <a:ext cx="706338" cy="272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enters their password</a:t>
            </a:r>
          </a:p>
        </p:txBody>
      </p:sp>
      <p:pic>
        <p:nvPicPr>
          <p:cNvPr id="525" name="Picture 524">
            <a:extLst>
              <a:ext uri="{FF2B5EF4-FFF2-40B4-BE49-F238E27FC236}">
                <a16:creationId xmlns:a16="http://schemas.microsoft.com/office/drawing/2014/main" id="{7A3648C5-F172-4C42-9997-3444FEE40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674" y="2378546"/>
            <a:ext cx="590102" cy="602931"/>
          </a:xfrm>
          <a:prstGeom prst="rect">
            <a:avLst/>
          </a:prstGeom>
        </p:spPr>
      </p:pic>
      <p:sp>
        <p:nvSpPr>
          <p:cNvPr id="526" name="Rectangle 525">
            <a:extLst>
              <a:ext uri="{FF2B5EF4-FFF2-40B4-BE49-F238E27FC236}">
                <a16:creationId xmlns:a16="http://schemas.microsoft.com/office/drawing/2014/main" id="{22625287-8980-0E0B-087A-F6CA1E2A3AAA}"/>
              </a:ext>
            </a:extLst>
          </p:cNvPr>
          <p:cNvSpPr/>
          <p:nvPr/>
        </p:nvSpPr>
        <p:spPr>
          <a:xfrm>
            <a:off x="8359495" y="2587068"/>
            <a:ext cx="627303" cy="94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527" name="Rectangle 526">
            <a:extLst>
              <a:ext uri="{FF2B5EF4-FFF2-40B4-BE49-F238E27FC236}">
                <a16:creationId xmlns:a16="http://schemas.microsoft.com/office/drawing/2014/main" id="{DF8A4FE3-A71D-A7F4-A474-3419CE5972BE}"/>
              </a:ext>
            </a:extLst>
          </p:cNvPr>
          <p:cNvSpPr/>
          <p:nvPr/>
        </p:nvSpPr>
        <p:spPr>
          <a:xfrm>
            <a:off x="9433939" y="2291194"/>
            <a:ext cx="706339" cy="934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28" name="Rectangle 527">
            <a:extLst>
              <a:ext uri="{FF2B5EF4-FFF2-40B4-BE49-F238E27FC236}">
                <a16:creationId xmlns:a16="http://schemas.microsoft.com/office/drawing/2014/main" id="{E398A33B-F893-64DE-F692-E8E5ABFD948F}"/>
              </a:ext>
            </a:extLst>
          </p:cNvPr>
          <p:cNvSpPr/>
          <p:nvPr/>
        </p:nvSpPr>
        <p:spPr>
          <a:xfrm>
            <a:off x="9425591" y="1810809"/>
            <a:ext cx="706339" cy="272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clicks “Login”</a:t>
            </a:r>
          </a:p>
        </p:txBody>
      </p:sp>
      <p:pic>
        <p:nvPicPr>
          <p:cNvPr id="529" name="Picture 528">
            <a:extLst>
              <a:ext uri="{FF2B5EF4-FFF2-40B4-BE49-F238E27FC236}">
                <a16:creationId xmlns:a16="http://schemas.microsoft.com/office/drawing/2014/main" id="{98D163AA-1447-EBA4-3A56-4F72F6188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997" y="2378546"/>
            <a:ext cx="590102" cy="593068"/>
          </a:xfrm>
          <a:prstGeom prst="rect">
            <a:avLst/>
          </a:prstGeom>
        </p:spPr>
      </p:pic>
      <p:sp>
        <p:nvSpPr>
          <p:cNvPr id="530" name="Rectangle 529">
            <a:extLst>
              <a:ext uri="{FF2B5EF4-FFF2-40B4-BE49-F238E27FC236}">
                <a16:creationId xmlns:a16="http://schemas.microsoft.com/office/drawing/2014/main" id="{746B97D0-DB1E-DA45-B14D-797A76033977}"/>
              </a:ext>
            </a:extLst>
          </p:cNvPr>
          <p:cNvSpPr/>
          <p:nvPr/>
        </p:nvSpPr>
        <p:spPr>
          <a:xfrm>
            <a:off x="9474818" y="2682774"/>
            <a:ext cx="627304" cy="926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grpSp>
        <p:nvGrpSpPr>
          <p:cNvPr id="531" name="Group 530">
            <a:extLst>
              <a:ext uri="{FF2B5EF4-FFF2-40B4-BE49-F238E27FC236}">
                <a16:creationId xmlns:a16="http://schemas.microsoft.com/office/drawing/2014/main" id="{0DB72434-853C-72FA-94E5-731E0E599E59}"/>
              </a:ext>
            </a:extLst>
          </p:cNvPr>
          <p:cNvGrpSpPr/>
          <p:nvPr/>
        </p:nvGrpSpPr>
        <p:grpSpPr>
          <a:xfrm>
            <a:off x="1530493" y="5111995"/>
            <a:ext cx="208321" cy="208321"/>
            <a:chOff x="2771597" y="3377804"/>
            <a:chExt cx="100012" cy="100012"/>
          </a:xfrm>
        </p:grpSpPr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B98E3A2A-45FB-9D77-8A1B-38843FA73330}"/>
                </a:ext>
              </a:extLst>
            </p:cNvPr>
            <p:cNvSpPr/>
            <p:nvPr/>
          </p:nvSpPr>
          <p:spPr>
            <a:xfrm>
              <a:off x="2771597" y="3377804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533" name="Arrow: Chevron 532">
              <a:extLst>
                <a:ext uri="{FF2B5EF4-FFF2-40B4-BE49-F238E27FC236}">
                  <a16:creationId xmlns:a16="http://schemas.microsoft.com/office/drawing/2014/main" id="{FD7E6DE0-4985-79C5-6AEB-1C3C864C3C18}"/>
                </a:ext>
              </a:extLst>
            </p:cNvPr>
            <p:cNvSpPr/>
            <p:nvPr/>
          </p:nvSpPr>
          <p:spPr>
            <a:xfrm>
              <a:off x="2798411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534" name="Group 533">
            <a:extLst>
              <a:ext uri="{FF2B5EF4-FFF2-40B4-BE49-F238E27FC236}">
                <a16:creationId xmlns:a16="http://schemas.microsoft.com/office/drawing/2014/main" id="{AA0A23EF-EA7E-E6C1-6AC4-55AA17F2FF92}"/>
              </a:ext>
            </a:extLst>
          </p:cNvPr>
          <p:cNvGrpSpPr/>
          <p:nvPr/>
        </p:nvGrpSpPr>
        <p:grpSpPr>
          <a:xfrm>
            <a:off x="2795051" y="5111995"/>
            <a:ext cx="208321" cy="208321"/>
            <a:chOff x="2771597" y="3377804"/>
            <a:chExt cx="100012" cy="100012"/>
          </a:xfrm>
        </p:grpSpPr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B6A43E93-44AF-038C-2AC5-0546438DCA37}"/>
                </a:ext>
              </a:extLst>
            </p:cNvPr>
            <p:cNvSpPr/>
            <p:nvPr/>
          </p:nvSpPr>
          <p:spPr>
            <a:xfrm>
              <a:off x="2771597" y="3377804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536" name="Arrow: Chevron 535">
              <a:extLst>
                <a:ext uri="{FF2B5EF4-FFF2-40B4-BE49-F238E27FC236}">
                  <a16:creationId xmlns:a16="http://schemas.microsoft.com/office/drawing/2014/main" id="{1B43E463-A09C-82F5-D210-D64DD140E5ED}"/>
                </a:ext>
              </a:extLst>
            </p:cNvPr>
            <p:cNvSpPr/>
            <p:nvPr/>
          </p:nvSpPr>
          <p:spPr>
            <a:xfrm>
              <a:off x="2798411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537" name="Group 536">
            <a:extLst>
              <a:ext uri="{FF2B5EF4-FFF2-40B4-BE49-F238E27FC236}">
                <a16:creationId xmlns:a16="http://schemas.microsoft.com/office/drawing/2014/main" id="{81255139-E5BE-0EBC-1C2C-955E4398906E}"/>
              </a:ext>
            </a:extLst>
          </p:cNvPr>
          <p:cNvGrpSpPr/>
          <p:nvPr/>
        </p:nvGrpSpPr>
        <p:grpSpPr>
          <a:xfrm>
            <a:off x="4034470" y="5111995"/>
            <a:ext cx="208321" cy="208321"/>
            <a:chOff x="2771597" y="3377804"/>
            <a:chExt cx="100012" cy="100012"/>
          </a:xfrm>
        </p:grpSpPr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D91DDDB2-A91A-B8FD-9395-07DD9D618602}"/>
                </a:ext>
              </a:extLst>
            </p:cNvPr>
            <p:cNvSpPr/>
            <p:nvPr/>
          </p:nvSpPr>
          <p:spPr>
            <a:xfrm>
              <a:off x="2771597" y="3377804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539" name="Arrow: Chevron 538">
              <a:extLst>
                <a:ext uri="{FF2B5EF4-FFF2-40B4-BE49-F238E27FC236}">
                  <a16:creationId xmlns:a16="http://schemas.microsoft.com/office/drawing/2014/main" id="{EA9058A6-4394-C475-60BA-A8E22782190A}"/>
                </a:ext>
              </a:extLst>
            </p:cNvPr>
            <p:cNvSpPr/>
            <p:nvPr/>
          </p:nvSpPr>
          <p:spPr>
            <a:xfrm>
              <a:off x="2798411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540" name="Group 539">
            <a:extLst>
              <a:ext uri="{FF2B5EF4-FFF2-40B4-BE49-F238E27FC236}">
                <a16:creationId xmlns:a16="http://schemas.microsoft.com/office/drawing/2014/main" id="{A3FC2287-93FD-B13C-86D4-E8AA66A5F766}"/>
              </a:ext>
            </a:extLst>
          </p:cNvPr>
          <p:cNvGrpSpPr/>
          <p:nvPr/>
        </p:nvGrpSpPr>
        <p:grpSpPr>
          <a:xfrm>
            <a:off x="5301220" y="5111995"/>
            <a:ext cx="208321" cy="208321"/>
            <a:chOff x="2771597" y="3377804"/>
            <a:chExt cx="100012" cy="100012"/>
          </a:xfrm>
        </p:grpSpPr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26D32E84-146D-1B63-EB1C-284A09E59622}"/>
                </a:ext>
              </a:extLst>
            </p:cNvPr>
            <p:cNvSpPr/>
            <p:nvPr/>
          </p:nvSpPr>
          <p:spPr>
            <a:xfrm>
              <a:off x="2771597" y="3377804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542" name="Arrow: Chevron 541">
              <a:extLst>
                <a:ext uri="{FF2B5EF4-FFF2-40B4-BE49-F238E27FC236}">
                  <a16:creationId xmlns:a16="http://schemas.microsoft.com/office/drawing/2014/main" id="{BD12557B-C48C-E1BE-BC0A-9098365DFA2D}"/>
                </a:ext>
              </a:extLst>
            </p:cNvPr>
            <p:cNvSpPr/>
            <p:nvPr/>
          </p:nvSpPr>
          <p:spPr>
            <a:xfrm>
              <a:off x="2798411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543" name="Group 542">
            <a:extLst>
              <a:ext uri="{FF2B5EF4-FFF2-40B4-BE49-F238E27FC236}">
                <a16:creationId xmlns:a16="http://schemas.microsoft.com/office/drawing/2014/main" id="{EE8229C2-8E0B-3175-7457-2090CC9948E7}"/>
              </a:ext>
            </a:extLst>
          </p:cNvPr>
          <p:cNvGrpSpPr/>
          <p:nvPr/>
        </p:nvGrpSpPr>
        <p:grpSpPr>
          <a:xfrm>
            <a:off x="6564665" y="5111995"/>
            <a:ext cx="208321" cy="208321"/>
            <a:chOff x="2771597" y="3377804"/>
            <a:chExt cx="100012" cy="100012"/>
          </a:xfrm>
        </p:grpSpPr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668560FA-E21F-0AF9-BEC8-08C2B2A7D4FF}"/>
                </a:ext>
              </a:extLst>
            </p:cNvPr>
            <p:cNvSpPr/>
            <p:nvPr/>
          </p:nvSpPr>
          <p:spPr>
            <a:xfrm>
              <a:off x="2771597" y="3377804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545" name="Arrow: Chevron 544">
              <a:extLst>
                <a:ext uri="{FF2B5EF4-FFF2-40B4-BE49-F238E27FC236}">
                  <a16:creationId xmlns:a16="http://schemas.microsoft.com/office/drawing/2014/main" id="{ECF54288-0461-4830-F293-B43AFA21F39F}"/>
                </a:ext>
              </a:extLst>
            </p:cNvPr>
            <p:cNvSpPr/>
            <p:nvPr/>
          </p:nvSpPr>
          <p:spPr>
            <a:xfrm>
              <a:off x="2798411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546" name="Group 545">
            <a:extLst>
              <a:ext uri="{FF2B5EF4-FFF2-40B4-BE49-F238E27FC236}">
                <a16:creationId xmlns:a16="http://schemas.microsoft.com/office/drawing/2014/main" id="{A1B07ECC-3351-C8CC-6738-BE944FBFBD2F}"/>
              </a:ext>
            </a:extLst>
          </p:cNvPr>
          <p:cNvGrpSpPr/>
          <p:nvPr/>
        </p:nvGrpSpPr>
        <p:grpSpPr>
          <a:xfrm>
            <a:off x="7853282" y="5111995"/>
            <a:ext cx="208321" cy="208321"/>
            <a:chOff x="2771597" y="3377804"/>
            <a:chExt cx="100012" cy="100012"/>
          </a:xfrm>
        </p:grpSpPr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38D39904-48F0-E129-0B87-2D5699ADF7C2}"/>
                </a:ext>
              </a:extLst>
            </p:cNvPr>
            <p:cNvSpPr/>
            <p:nvPr/>
          </p:nvSpPr>
          <p:spPr>
            <a:xfrm>
              <a:off x="2771597" y="3377804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548" name="Arrow: Chevron 547">
              <a:extLst>
                <a:ext uri="{FF2B5EF4-FFF2-40B4-BE49-F238E27FC236}">
                  <a16:creationId xmlns:a16="http://schemas.microsoft.com/office/drawing/2014/main" id="{D9CBA97A-96F4-8FA4-C166-1E22136A74ED}"/>
                </a:ext>
              </a:extLst>
            </p:cNvPr>
            <p:cNvSpPr/>
            <p:nvPr/>
          </p:nvSpPr>
          <p:spPr>
            <a:xfrm>
              <a:off x="2798411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A19C369-C3ED-6C26-F18E-F9D9784E2172}"/>
              </a:ext>
            </a:extLst>
          </p:cNvPr>
          <p:cNvGrpSpPr/>
          <p:nvPr/>
        </p:nvGrpSpPr>
        <p:grpSpPr>
          <a:xfrm>
            <a:off x="0" y="0"/>
            <a:ext cx="12192000" cy="1088571"/>
            <a:chOff x="0" y="0"/>
            <a:chExt cx="12192000" cy="108857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7CE6DD3-DAAB-41F2-2238-2B6F6F54A32C}"/>
                </a:ext>
              </a:extLst>
            </p:cNvPr>
            <p:cNvSpPr>
              <a:spLocks/>
            </p:cNvSpPr>
            <p:nvPr/>
          </p:nvSpPr>
          <p:spPr>
            <a:xfrm>
              <a:off x="5381626" y="0"/>
              <a:ext cx="6810374" cy="10885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26DFE38-DF09-8018-DB61-C9E942A3D9AF}"/>
                </a:ext>
              </a:extLst>
            </p:cNvPr>
            <p:cNvSpPr>
              <a:spLocks/>
            </p:cNvSpPr>
            <p:nvPr/>
          </p:nvSpPr>
          <p:spPr>
            <a:xfrm>
              <a:off x="304800" y="0"/>
              <a:ext cx="7203566" cy="1088571"/>
            </a:xfrm>
            <a:custGeom>
              <a:avLst/>
              <a:gdLst>
                <a:gd name="connsiteX0" fmla="*/ 0 w 7203566"/>
                <a:gd name="connsiteY0" fmla="*/ 0 h 1088571"/>
                <a:gd name="connsiteX1" fmla="*/ 7203566 w 7203566"/>
                <a:gd name="connsiteY1" fmla="*/ 0 h 1088571"/>
                <a:gd name="connsiteX2" fmla="*/ 6572195 w 7203566"/>
                <a:gd name="connsiteY2" fmla="*/ 1088571 h 1088571"/>
                <a:gd name="connsiteX3" fmla="*/ 0 w 7203566"/>
                <a:gd name="connsiteY3" fmla="*/ 1088571 h 108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3566" h="1088571">
                  <a:moveTo>
                    <a:pt x="0" y="0"/>
                  </a:moveTo>
                  <a:lnTo>
                    <a:pt x="7203566" y="0"/>
                  </a:lnTo>
                  <a:lnTo>
                    <a:pt x="6572195" y="1088571"/>
                  </a:lnTo>
                  <a:lnTo>
                    <a:pt x="0" y="108857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BACEAD2-73A1-C75B-8F44-76A0E0EAE3E9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7203566" cy="1088571"/>
            </a:xfrm>
            <a:custGeom>
              <a:avLst/>
              <a:gdLst>
                <a:gd name="connsiteX0" fmla="*/ 0 w 7203566"/>
                <a:gd name="connsiteY0" fmla="*/ 0 h 1088571"/>
                <a:gd name="connsiteX1" fmla="*/ 7203566 w 7203566"/>
                <a:gd name="connsiteY1" fmla="*/ 0 h 1088571"/>
                <a:gd name="connsiteX2" fmla="*/ 6572195 w 7203566"/>
                <a:gd name="connsiteY2" fmla="*/ 1088571 h 1088571"/>
                <a:gd name="connsiteX3" fmla="*/ 0 w 7203566"/>
                <a:gd name="connsiteY3" fmla="*/ 1088571 h 108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3566" h="1088571">
                  <a:moveTo>
                    <a:pt x="0" y="0"/>
                  </a:moveTo>
                  <a:lnTo>
                    <a:pt x="7203566" y="0"/>
                  </a:lnTo>
                  <a:lnTo>
                    <a:pt x="6572195" y="1088571"/>
                  </a:lnTo>
                  <a:lnTo>
                    <a:pt x="0" y="10885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400">
                <a:solidFill>
                  <a:schemeClr val="bg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2C0CB45-CC8E-DBD4-AC7C-8AACADB410BA}"/>
                </a:ext>
              </a:extLst>
            </p:cNvPr>
            <p:cNvGrpSpPr/>
            <p:nvPr/>
          </p:nvGrpSpPr>
          <p:grpSpPr>
            <a:xfrm>
              <a:off x="571499" y="257852"/>
              <a:ext cx="5204775" cy="572867"/>
              <a:chOff x="571499" y="309562"/>
              <a:chExt cx="5204775" cy="57286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7109BBF-8A7B-FB4F-610D-ACFDB2F679AA}"/>
                  </a:ext>
                </a:extLst>
              </p:cNvPr>
              <p:cNvSpPr/>
              <p:nvPr/>
            </p:nvSpPr>
            <p:spPr>
              <a:xfrm>
                <a:off x="1448752" y="318998"/>
                <a:ext cx="4327522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IN" sz="3600" b="1">
                    <a:solidFill>
                      <a:schemeClr val="bg1"/>
                    </a:solidFill>
                    <a:latin typeface="+mj-lt"/>
                  </a:rPr>
                  <a:t>Initial Setup Process</a:t>
                </a:r>
                <a:endParaRPr lang="en-US" sz="3600" b="1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3CC9DFA-5E6E-D87C-A9D9-B419DEFF6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71499" y="309562"/>
                <a:ext cx="738189" cy="57286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8341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4D59B0-AE6E-9F78-213F-FA137626FD0B}"/>
              </a:ext>
            </a:extLst>
          </p:cNvPr>
          <p:cNvSpPr/>
          <p:nvPr/>
        </p:nvSpPr>
        <p:spPr>
          <a:xfrm>
            <a:off x="571499" y="2237033"/>
            <a:ext cx="999573" cy="1576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245ED74-4E7D-4E3A-B7B5-E94490EB4B76}"/>
              </a:ext>
            </a:extLst>
          </p:cNvPr>
          <p:cNvSpPr/>
          <p:nvPr/>
        </p:nvSpPr>
        <p:spPr>
          <a:xfrm>
            <a:off x="571499" y="1346423"/>
            <a:ext cx="6781948" cy="385022"/>
          </a:xfrm>
          <a:custGeom>
            <a:avLst/>
            <a:gdLst>
              <a:gd name="connsiteX0" fmla="*/ 16402 w 1442363"/>
              <a:gd name="connsiteY0" fmla="*/ 0 h 328624"/>
              <a:gd name="connsiteX1" fmla="*/ 22787 w 1442363"/>
              <a:gd name="connsiteY1" fmla="*/ 0 h 328624"/>
              <a:gd name="connsiteX2" fmla="*/ 443915 w 1442363"/>
              <a:gd name="connsiteY2" fmla="*/ 0 h 328624"/>
              <a:gd name="connsiteX3" fmla="*/ 466857 w 1442363"/>
              <a:gd name="connsiteY3" fmla="*/ 0 h 328624"/>
              <a:gd name="connsiteX4" fmla="*/ 501065 w 1442363"/>
              <a:gd name="connsiteY4" fmla="*/ 0 h 328624"/>
              <a:gd name="connsiteX5" fmla="*/ 505827 w 1442363"/>
              <a:gd name="connsiteY5" fmla="*/ 0 h 328624"/>
              <a:gd name="connsiteX6" fmla="*/ 528769 w 1442363"/>
              <a:gd name="connsiteY6" fmla="*/ 0 h 328624"/>
              <a:gd name="connsiteX7" fmla="*/ 543452 w 1442363"/>
              <a:gd name="connsiteY7" fmla="*/ 0 h 328624"/>
              <a:gd name="connsiteX8" fmla="*/ 549837 w 1442363"/>
              <a:gd name="connsiteY8" fmla="*/ 0 h 328624"/>
              <a:gd name="connsiteX9" fmla="*/ 631923 w 1442363"/>
              <a:gd name="connsiteY9" fmla="*/ 0 h 328624"/>
              <a:gd name="connsiteX10" fmla="*/ 693835 w 1442363"/>
              <a:gd name="connsiteY10" fmla="*/ 0 h 328624"/>
              <a:gd name="connsiteX11" fmla="*/ 695852 w 1442363"/>
              <a:gd name="connsiteY11" fmla="*/ 0 h 328624"/>
              <a:gd name="connsiteX12" fmla="*/ 702237 w 1442363"/>
              <a:gd name="connsiteY12" fmla="*/ 0 h 328624"/>
              <a:gd name="connsiteX13" fmla="*/ 970965 w 1442363"/>
              <a:gd name="connsiteY13" fmla="*/ 0 h 328624"/>
              <a:gd name="connsiteX14" fmla="*/ 993907 w 1442363"/>
              <a:gd name="connsiteY14" fmla="*/ 0 h 328624"/>
              <a:gd name="connsiteX15" fmla="*/ 1028115 w 1442363"/>
              <a:gd name="connsiteY15" fmla="*/ 0 h 328624"/>
              <a:gd name="connsiteX16" fmla="*/ 1032877 w 1442363"/>
              <a:gd name="connsiteY16" fmla="*/ 0 h 328624"/>
              <a:gd name="connsiteX17" fmla="*/ 1055819 w 1442363"/>
              <a:gd name="connsiteY17" fmla="*/ 0 h 328624"/>
              <a:gd name="connsiteX18" fmla="*/ 1123365 w 1442363"/>
              <a:gd name="connsiteY18" fmla="*/ 0 h 328624"/>
              <a:gd name="connsiteX19" fmla="*/ 1146307 w 1442363"/>
              <a:gd name="connsiteY19" fmla="*/ 0 h 328624"/>
              <a:gd name="connsiteX20" fmla="*/ 1158973 w 1442363"/>
              <a:gd name="connsiteY20" fmla="*/ 0 h 328624"/>
              <a:gd name="connsiteX21" fmla="*/ 1180515 w 1442363"/>
              <a:gd name="connsiteY21" fmla="*/ 0 h 328624"/>
              <a:gd name="connsiteX22" fmla="*/ 1185277 w 1442363"/>
              <a:gd name="connsiteY22" fmla="*/ 0 h 328624"/>
              <a:gd name="connsiteX23" fmla="*/ 1208219 w 1442363"/>
              <a:gd name="connsiteY23" fmla="*/ 0 h 328624"/>
              <a:gd name="connsiteX24" fmla="*/ 1220885 w 1442363"/>
              <a:gd name="connsiteY24" fmla="*/ 0 h 328624"/>
              <a:gd name="connsiteX25" fmla="*/ 1311373 w 1442363"/>
              <a:gd name="connsiteY25" fmla="*/ 0 h 328624"/>
              <a:gd name="connsiteX26" fmla="*/ 1373285 w 1442363"/>
              <a:gd name="connsiteY26" fmla="*/ 0 h 328624"/>
              <a:gd name="connsiteX27" fmla="*/ 1442363 w 1442363"/>
              <a:gd name="connsiteY27" fmla="*/ 164312 h 328624"/>
              <a:gd name="connsiteX28" fmla="*/ 1373285 w 1442363"/>
              <a:gd name="connsiteY28" fmla="*/ 328624 h 328624"/>
              <a:gd name="connsiteX29" fmla="*/ 1311373 w 1442363"/>
              <a:gd name="connsiteY29" fmla="*/ 328624 h 328624"/>
              <a:gd name="connsiteX30" fmla="*/ 1220885 w 1442363"/>
              <a:gd name="connsiteY30" fmla="*/ 328624 h 328624"/>
              <a:gd name="connsiteX31" fmla="*/ 1208219 w 1442363"/>
              <a:gd name="connsiteY31" fmla="*/ 328624 h 328624"/>
              <a:gd name="connsiteX32" fmla="*/ 1185277 w 1442363"/>
              <a:gd name="connsiteY32" fmla="*/ 328624 h 328624"/>
              <a:gd name="connsiteX33" fmla="*/ 1180515 w 1442363"/>
              <a:gd name="connsiteY33" fmla="*/ 328624 h 328624"/>
              <a:gd name="connsiteX34" fmla="*/ 1158973 w 1442363"/>
              <a:gd name="connsiteY34" fmla="*/ 328624 h 328624"/>
              <a:gd name="connsiteX35" fmla="*/ 1146307 w 1442363"/>
              <a:gd name="connsiteY35" fmla="*/ 328624 h 328624"/>
              <a:gd name="connsiteX36" fmla="*/ 1123365 w 1442363"/>
              <a:gd name="connsiteY36" fmla="*/ 328624 h 328624"/>
              <a:gd name="connsiteX37" fmla="*/ 1055819 w 1442363"/>
              <a:gd name="connsiteY37" fmla="*/ 328624 h 328624"/>
              <a:gd name="connsiteX38" fmla="*/ 1032877 w 1442363"/>
              <a:gd name="connsiteY38" fmla="*/ 328624 h 328624"/>
              <a:gd name="connsiteX39" fmla="*/ 1028115 w 1442363"/>
              <a:gd name="connsiteY39" fmla="*/ 328624 h 328624"/>
              <a:gd name="connsiteX40" fmla="*/ 993907 w 1442363"/>
              <a:gd name="connsiteY40" fmla="*/ 328624 h 328624"/>
              <a:gd name="connsiteX41" fmla="*/ 970965 w 1442363"/>
              <a:gd name="connsiteY41" fmla="*/ 328624 h 328624"/>
              <a:gd name="connsiteX42" fmla="*/ 702237 w 1442363"/>
              <a:gd name="connsiteY42" fmla="*/ 328624 h 328624"/>
              <a:gd name="connsiteX43" fmla="*/ 695852 w 1442363"/>
              <a:gd name="connsiteY43" fmla="*/ 328624 h 328624"/>
              <a:gd name="connsiteX44" fmla="*/ 693835 w 1442363"/>
              <a:gd name="connsiteY44" fmla="*/ 328624 h 328624"/>
              <a:gd name="connsiteX45" fmla="*/ 631923 w 1442363"/>
              <a:gd name="connsiteY45" fmla="*/ 328624 h 328624"/>
              <a:gd name="connsiteX46" fmla="*/ 549837 w 1442363"/>
              <a:gd name="connsiteY46" fmla="*/ 328624 h 328624"/>
              <a:gd name="connsiteX47" fmla="*/ 543452 w 1442363"/>
              <a:gd name="connsiteY47" fmla="*/ 328624 h 328624"/>
              <a:gd name="connsiteX48" fmla="*/ 528769 w 1442363"/>
              <a:gd name="connsiteY48" fmla="*/ 328624 h 328624"/>
              <a:gd name="connsiteX49" fmla="*/ 505827 w 1442363"/>
              <a:gd name="connsiteY49" fmla="*/ 328624 h 328624"/>
              <a:gd name="connsiteX50" fmla="*/ 501065 w 1442363"/>
              <a:gd name="connsiteY50" fmla="*/ 328624 h 328624"/>
              <a:gd name="connsiteX51" fmla="*/ 466857 w 1442363"/>
              <a:gd name="connsiteY51" fmla="*/ 328624 h 328624"/>
              <a:gd name="connsiteX52" fmla="*/ 443915 w 1442363"/>
              <a:gd name="connsiteY52" fmla="*/ 328624 h 328624"/>
              <a:gd name="connsiteX53" fmla="*/ 22787 w 1442363"/>
              <a:gd name="connsiteY53" fmla="*/ 328624 h 328624"/>
              <a:gd name="connsiteX54" fmla="*/ 16402 w 1442363"/>
              <a:gd name="connsiteY54" fmla="*/ 328624 h 328624"/>
              <a:gd name="connsiteX55" fmla="*/ 0 w 1442363"/>
              <a:gd name="connsiteY55" fmla="*/ 309422 h 328624"/>
              <a:gd name="connsiteX56" fmla="*/ 0 w 1442363"/>
              <a:gd name="connsiteY56" fmla="*/ 19202 h 328624"/>
              <a:gd name="connsiteX57" fmla="*/ 16402 w 1442363"/>
              <a:gd name="connsiteY57" fmla="*/ 0 h 32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442363" h="328624">
                <a:moveTo>
                  <a:pt x="16402" y="0"/>
                </a:moveTo>
                <a:lnTo>
                  <a:pt x="22787" y="0"/>
                </a:lnTo>
                <a:lnTo>
                  <a:pt x="443915" y="0"/>
                </a:lnTo>
                <a:lnTo>
                  <a:pt x="466857" y="0"/>
                </a:lnTo>
                <a:lnTo>
                  <a:pt x="501065" y="0"/>
                </a:lnTo>
                <a:lnTo>
                  <a:pt x="505827" y="0"/>
                </a:lnTo>
                <a:lnTo>
                  <a:pt x="528769" y="0"/>
                </a:lnTo>
                <a:lnTo>
                  <a:pt x="543452" y="0"/>
                </a:lnTo>
                <a:lnTo>
                  <a:pt x="549837" y="0"/>
                </a:lnTo>
                <a:lnTo>
                  <a:pt x="631923" y="0"/>
                </a:lnTo>
                <a:lnTo>
                  <a:pt x="693835" y="0"/>
                </a:lnTo>
                <a:lnTo>
                  <a:pt x="695852" y="0"/>
                </a:lnTo>
                <a:lnTo>
                  <a:pt x="702237" y="0"/>
                </a:lnTo>
                <a:lnTo>
                  <a:pt x="970965" y="0"/>
                </a:lnTo>
                <a:lnTo>
                  <a:pt x="993907" y="0"/>
                </a:lnTo>
                <a:lnTo>
                  <a:pt x="1028115" y="0"/>
                </a:lnTo>
                <a:lnTo>
                  <a:pt x="1032877" y="0"/>
                </a:lnTo>
                <a:lnTo>
                  <a:pt x="1055819" y="0"/>
                </a:lnTo>
                <a:lnTo>
                  <a:pt x="1123365" y="0"/>
                </a:lnTo>
                <a:lnTo>
                  <a:pt x="1146307" y="0"/>
                </a:lnTo>
                <a:lnTo>
                  <a:pt x="1158973" y="0"/>
                </a:lnTo>
                <a:lnTo>
                  <a:pt x="1180515" y="0"/>
                </a:lnTo>
                <a:lnTo>
                  <a:pt x="1185277" y="0"/>
                </a:lnTo>
                <a:lnTo>
                  <a:pt x="1208219" y="0"/>
                </a:lnTo>
                <a:lnTo>
                  <a:pt x="1220885" y="0"/>
                </a:lnTo>
                <a:lnTo>
                  <a:pt x="1311373" y="0"/>
                </a:lnTo>
                <a:lnTo>
                  <a:pt x="1373285" y="0"/>
                </a:lnTo>
                <a:lnTo>
                  <a:pt x="1442363" y="164312"/>
                </a:lnTo>
                <a:lnTo>
                  <a:pt x="1373285" y="328624"/>
                </a:lnTo>
                <a:lnTo>
                  <a:pt x="1311373" y="328624"/>
                </a:lnTo>
                <a:lnTo>
                  <a:pt x="1220885" y="328624"/>
                </a:lnTo>
                <a:lnTo>
                  <a:pt x="1208219" y="328624"/>
                </a:lnTo>
                <a:lnTo>
                  <a:pt x="1185277" y="328624"/>
                </a:lnTo>
                <a:lnTo>
                  <a:pt x="1180515" y="328624"/>
                </a:lnTo>
                <a:lnTo>
                  <a:pt x="1158973" y="328624"/>
                </a:lnTo>
                <a:lnTo>
                  <a:pt x="1146307" y="328624"/>
                </a:lnTo>
                <a:lnTo>
                  <a:pt x="1123365" y="328624"/>
                </a:lnTo>
                <a:lnTo>
                  <a:pt x="1055819" y="328624"/>
                </a:lnTo>
                <a:lnTo>
                  <a:pt x="1032877" y="328624"/>
                </a:lnTo>
                <a:lnTo>
                  <a:pt x="1028115" y="328624"/>
                </a:lnTo>
                <a:lnTo>
                  <a:pt x="993907" y="328624"/>
                </a:lnTo>
                <a:lnTo>
                  <a:pt x="970965" y="328624"/>
                </a:lnTo>
                <a:lnTo>
                  <a:pt x="702237" y="328624"/>
                </a:lnTo>
                <a:lnTo>
                  <a:pt x="695852" y="328624"/>
                </a:lnTo>
                <a:lnTo>
                  <a:pt x="693835" y="328624"/>
                </a:lnTo>
                <a:lnTo>
                  <a:pt x="631923" y="328624"/>
                </a:lnTo>
                <a:lnTo>
                  <a:pt x="549837" y="328624"/>
                </a:lnTo>
                <a:lnTo>
                  <a:pt x="543452" y="328624"/>
                </a:lnTo>
                <a:lnTo>
                  <a:pt x="528769" y="328624"/>
                </a:lnTo>
                <a:lnTo>
                  <a:pt x="505827" y="328624"/>
                </a:lnTo>
                <a:lnTo>
                  <a:pt x="501065" y="328624"/>
                </a:lnTo>
                <a:lnTo>
                  <a:pt x="466857" y="328624"/>
                </a:lnTo>
                <a:lnTo>
                  <a:pt x="443915" y="328624"/>
                </a:lnTo>
                <a:lnTo>
                  <a:pt x="22787" y="328624"/>
                </a:lnTo>
                <a:lnTo>
                  <a:pt x="16402" y="328624"/>
                </a:lnTo>
                <a:cubicBezTo>
                  <a:pt x="7343" y="328624"/>
                  <a:pt x="0" y="320028"/>
                  <a:pt x="0" y="309422"/>
                </a:cubicBezTo>
                <a:lnTo>
                  <a:pt x="0" y="19202"/>
                </a:lnTo>
                <a:cubicBezTo>
                  <a:pt x="0" y="8597"/>
                  <a:pt x="7343" y="0"/>
                  <a:pt x="1640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7432" rIns="45720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b="1"/>
              <a:t>Adding Checks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22F7CDB-3F81-BDC1-6EE0-D26BC1A92B06}"/>
              </a:ext>
            </a:extLst>
          </p:cNvPr>
          <p:cNvGrpSpPr/>
          <p:nvPr/>
        </p:nvGrpSpPr>
        <p:grpSpPr>
          <a:xfrm>
            <a:off x="3088323" y="2683104"/>
            <a:ext cx="208321" cy="208321"/>
            <a:chOff x="2771596" y="3377803"/>
            <a:chExt cx="100012" cy="100012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903A7C5-F93B-16FA-6F09-F3FF026B1881}"/>
                </a:ext>
              </a:extLst>
            </p:cNvPr>
            <p:cNvSpPr/>
            <p:nvPr/>
          </p:nvSpPr>
          <p:spPr>
            <a:xfrm>
              <a:off x="2771596" y="3377803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51" name="Arrow: Chevron 50">
              <a:extLst>
                <a:ext uri="{FF2B5EF4-FFF2-40B4-BE49-F238E27FC236}">
                  <a16:creationId xmlns:a16="http://schemas.microsoft.com/office/drawing/2014/main" id="{24EA406C-153D-533D-EAA8-8F3E9505815A}"/>
                </a:ext>
              </a:extLst>
            </p:cNvPr>
            <p:cNvSpPr/>
            <p:nvPr/>
          </p:nvSpPr>
          <p:spPr>
            <a:xfrm>
              <a:off x="2798411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69FA05-E0C9-D0CD-DE8E-A2066EA7355F}"/>
              </a:ext>
            </a:extLst>
          </p:cNvPr>
          <p:cNvGrpSpPr/>
          <p:nvPr/>
        </p:nvGrpSpPr>
        <p:grpSpPr>
          <a:xfrm>
            <a:off x="4537576" y="2674954"/>
            <a:ext cx="208321" cy="208321"/>
            <a:chOff x="2717602" y="3377803"/>
            <a:chExt cx="100012" cy="10001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9804137-49BC-A211-ECFC-07D0A8FE24FC}"/>
                </a:ext>
              </a:extLst>
            </p:cNvPr>
            <p:cNvSpPr/>
            <p:nvPr/>
          </p:nvSpPr>
          <p:spPr>
            <a:xfrm>
              <a:off x="2717602" y="3377803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49" name="Arrow: Chevron 48">
              <a:extLst>
                <a:ext uri="{FF2B5EF4-FFF2-40B4-BE49-F238E27FC236}">
                  <a16:creationId xmlns:a16="http://schemas.microsoft.com/office/drawing/2014/main" id="{A85E79D2-EF1C-E0E7-7FAD-C808777269B3}"/>
                </a:ext>
              </a:extLst>
            </p:cNvPr>
            <p:cNvSpPr/>
            <p:nvPr/>
          </p:nvSpPr>
          <p:spPr>
            <a:xfrm>
              <a:off x="2744416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3B17E2F3-1EFF-C14B-73E7-37A27EC8790B}"/>
              </a:ext>
            </a:extLst>
          </p:cNvPr>
          <p:cNvSpPr/>
          <p:nvPr/>
        </p:nvSpPr>
        <p:spPr>
          <a:xfrm>
            <a:off x="3389925" y="2237032"/>
            <a:ext cx="999573" cy="1576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45E8DD1-79EE-B958-05A3-F910F97E1016}"/>
              </a:ext>
            </a:extLst>
          </p:cNvPr>
          <p:cNvSpPr/>
          <p:nvPr/>
        </p:nvSpPr>
        <p:spPr>
          <a:xfrm>
            <a:off x="4879258" y="2237032"/>
            <a:ext cx="999573" cy="1576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/>
                </a:solidFill>
              </a:rPr>
              <a:t>Check order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/>
                </a:solidFill>
              </a:rPr>
              <a:t>Connector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/>
                </a:solidFill>
              </a:rPr>
              <a:t>Open brackets field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/>
                </a:solidFill>
              </a:rPr>
              <a:t>Operator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/>
                </a:solidFill>
              </a:rPr>
              <a:t>Field value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/>
                </a:solidFill>
              </a:rPr>
              <a:t>Close bracket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D53DD77-A6A9-DD6F-731C-57D1C3A15F8C}"/>
              </a:ext>
            </a:extLst>
          </p:cNvPr>
          <p:cNvGrpSpPr/>
          <p:nvPr/>
        </p:nvGrpSpPr>
        <p:grpSpPr>
          <a:xfrm>
            <a:off x="6012192" y="2674954"/>
            <a:ext cx="208321" cy="208321"/>
            <a:chOff x="2717602" y="3377803"/>
            <a:chExt cx="100012" cy="100012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7F84F05-70E3-EFCA-BFE5-1A07A10DC177}"/>
                </a:ext>
              </a:extLst>
            </p:cNvPr>
            <p:cNvSpPr/>
            <p:nvPr/>
          </p:nvSpPr>
          <p:spPr>
            <a:xfrm>
              <a:off x="2717602" y="3377803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102" name="Arrow: Chevron 101">
              <a:extLst>
                <a:ext uri="{FF2B5EF4-FFF2-40B4-BE49-F238E27FC236}">
                  <a16:creationId xmlns:a16="http://schemas.microsoft.com/office/drawing/2014/main" id="{311FF01E-56D6-02D6-298B-B82B7906097C}"/>
                </a:ext>
              </a:extLst>
            </p:cNvPr>
            <p:cNvSpPr/>
            <p:nvPr/>
          </p:nvSpPr>
          <p:spPr>
            <a:xfrm>
              <a:off x="2744416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07AE7F7-5590-B15F-463A-3D8EB98C9929}"/>
              </a:ext>
            </a:extLst>
          </p:cNvPr>
          <p:cNvGrpSpPr/>
          <p:nvPr/>
        </p:nvGrpSpPr>
        <p:grpSpPr>
          <a:xfrm>
            <a:off x="6353874" y="2237032"/>
            <a:ext cx="999573" cy="1576784"/>
            <a:chOff x="7090623" y="1144483"/>
            <a:chExt cx="999573" cy="1776518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A660D2C-52A1-98CF-945D-3E6612E6AAB0}"/>
                </a:ext>
              </a:extLst>
            </p:cNvPr>
            <p:cNvSpPr/>
            <p:nvPr/>
          </p:nvSpPr>
          <p:spPr>
            <a:xfrm>
              <a:off x="7090623" y="1144483"/>
              <a:ext cx="999573" cy="17765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300"/>
                </a:spcAft>
              </a:pPr>
              <a:endParaRPr lang="en-US" sz="900">
                <a:solidFill>
                  <a:schemeClr val="tx1"/>
                </a:solidFill>
              </a:endParaRPr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CE45E1DB-7873-BC2F-7A8B-4FC1239B4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7279370" y="1247421"/>
              <a:ext cx="680493" cy="1533186"/>
            </a:xfrm>
            <a:prstGeom prst="rect">
              <a:avLst/>
            </a:prstGeom>
          </p:spPr>
        </p:pic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BECED6C-B445-9F5E-420A-A7F70F1E7481}"/>
                </a:ext>
              </a:extLst>
            </p:cNvPr>
            <p:cNvSpPr/>
            <p:nvPr/>
          </p:nvSpPr>
          <p:spPr>
            <a:xfrm>
              <a:off x="7338197" y="2542727"/>
              <a:ext cx="524738" cy="1472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pic>
        <p:nvPicPr>
          <p:cNvPr id="113" name="Picture 112">
            <a:extLst>
              <a:ext uri="{FF2B5EF4-FFF2-40B4-BE49-F238E27FC236}">
                <a16:creationId xmlns:a16="http://schemas.microsoft.com/office/drawing/2014/main" id="{54C68DD3-3D69-74FE-60C9-23310FADA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958" y="2311052"/>
            <a:ext cx="862287" cy="780639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260CD38C-C720-F41F-E617-5B37921437A3}"/>
              </a:ext>
            </a:extLst>
          </p:cNvPr>
          <p:cNvSpPr/>
          <p:nvPr/>
        </p:nvSpPr>
        <p:spPr>
          <a:xfrm>
            <a:off x="3450518" y="2912725"/>
            <a:ext cx="887727" cy="147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1083ECE-A35E-F27E-46C8-4DEBA64AE51B}"/>
              </a:ext>
            </a:extLst>
          </p:cNvPr>
          <p:cNvSpPr/>
          <p:nvPr/>
        </p:nvSpPr>
        <p:spPr>
          <a:xfrm>
            <a:off x="2004907" y="2237032"/>
            <a:ext cx="999573" cy="1576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/>
                </a:solidFill>
              </a:rPr>
              <a:t>Name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/>
                </a:solidFill>
              </a:rPr>
              <a:t>Description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/>
                </a:solidFill>
              </a:rPr>
              <a:t>Message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/>
                </a:solidFill>
              </a:rPr>
              <a:t>Report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/>
                </a:solidFill>
              </a:rPr>
              <a:t>URL</a:t>
            </a:r>
            <a:br>
              <a:rPr lang="en-US" sz="900">
                <a:solidFill>
                  <a:schemeClr val="tx1"/>
                </a:solidFill>
              </a:rPr>
            </a:br>
            <a:r>
              <a:rPr lang="en-US" sz="900">
                <a:solidFill>
                  <a:schemeClr val="tx1"/>
                </a:solidFill>
              </a:rPr>
              <a:t>Key Field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/>
                </a:solidFill>
              </a:rPr>
              <a:t>Unique ID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/>
                </a:solidFill>
              </a:rPr>
              <a:t>Status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/>
                </a:solidFill>
              </a:rPr>
              <a:t>Severity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A4AAA70-EA96-9348-0013-D177EC897917}"/>
              </a:ext>
            </a:extLst>
          </p:cNvPr>
          <p:cNvGrpSpPr/>
          <p:nvPr/>
        </p:nvGrpSpPr>
        <p:grpSpPr>
          <a:xfrm>
            <a:off x="1644903" y="2683104"/>
            <a:ext cx="208321" cy="208321"/>
            <a:chOff x="2771596" y="3377803"/>
            <a:chExt cx="100012" cy="100012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F317012-674B-9E31-DC82-308790D38B77}"/>
                </a:ext>
              </a:extLst>
            </p:cNvPr>
            <p:cNvSpPr/>
            <p:nvPr/>
          </p:nvSpPr>
          <p:spPr>
            <a:xfrm>
              <a:off x="2771596" y="3377803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118" name="Arrow: Chevron 117">
              <a:extLst>
                <a:ext uri="{FF2B5EF4-FFF2-40B4-BE49-F238E27FC236}">
                  <a16:creationId xmlns:a16="http://schemas.microsoft.com/office/drawing/2014/main" id="{E42227E8-4E2E-9863-61BA-D72FC20F7731}"/>
                </a:ext>
              </a:extLst>
            </p:cNvPr>
            <p:cNvSpPr/>
            <p:nvPr/>
          </p:nvSpPr>
          <p:spPr>
            <a:xfrm>
              <a:off x="2798411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pic>
        <p:nvPicPr>
          <p:cNvPr id="119" name="Picture 118">
            <a:extLst>
              <a:ext uri="{FF2B5EF4-FFF2-40B4-BE49-F238E27FC236}">
                <a16:creationId xmlns:a16="http://schemas.microsoft.com/office/drawing/2014/main" id="{561F696A-0449-2AB2-BEBF-9B29F14E4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08" y="2325651"/>
            <a:ext cx="862287" cy="780639"/>
          </a:xfrm>
          <a:prstGeom prst="rect">
            <a:avLst/>
          </a:prstGeom>
        </p:spPr>
      </p:pic>
      <p:sp>
        <p:nvSpPr>
          <p:cNvPr id="120" name="Rectangle 119">
            <a:extLst>
              <a:ext uri="{FF2B5EF4-FFF2-40B4-BE49-F238E27FC236}">
                <a16:creationId xmlns:a16="http://schemas.microsoft.com/office/drawing/2014/main" id="{C7B36AA4-693F-8224-DB84-309EB8DE9036}"/>
              </a:ext>
            </a:extLst>
          </p:cNvPr>
          <p:cNvSpPr/>
          <p:nvPr/>
        </p:nvSpPr>
        <p:spPr>
          <a:xfrm>
            <a:off x="627854" y="2319230"/>
            <a:ext cx="887727" cy="147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BFF325E-81A0-E1B5-2E44-2BA12FD5F067}"/>
              </a:ext>
            </a:extLst>
          </p:cNvPr>
          <p:cNvSpPr/>
          <p:nvPr/>
        </p:nvSpPr>
        <p:spPr>
          <a:xfrm>
            <a:off x="7828490" y="2237032"/>
            <a:ext cx="999573" cy="1576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7F0C8B63-3BD9-1106-FFE6-839D17190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032" y="2304029"/>
            <a:ext cx="802487" cy="353812"/>
          </a:xfrm>
          <a:prstGeom prst="rect">
            <a:avLst/>
          </a:prstGeom>
        </p:spPr>
      </p:pic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673355A9-1204-AD8D-0515-095A4E4C4BF8}"/>
              </a:ext>
            </a:extLst>
          </p:cNvPr>
          <p:cNvSpPr/>
          <p:nvPr/>
        </p:nvSpPr>
        <p:spPr>
          <a:xfrm>
            <a:off x="7828489" y="1346423"/>
            <a:ext cx="2415775" cy="385022"/>
          </a:xfrm>
          <a:custGeom>
            <a:avLst/>
            <a:gdLst>
              <a:gd name="connsiteX0" fmla="*/ 16402 w 1442363"/>
              <a:gd name="connsiteY0" fmla="*/ 0 h 328624"/>
              <a:gd name="connsiteX1" fmla="*/ 22787 w 1442363"/>
              <a:gd name="connsiteY1" fmla="*/ 0 h 328624"/>
              <a:gd name="connsiteX2" fmla="*/ 443915 w 1442363"/>
              <a:gd name="connsiteY2" fmla="*/ 0 h 328624"/>
              <a:gd name="connsiteX3" fmla="*/ 466857 w 1442363"/>
              <a:gd name="connsiteY3" fmla="*/ 0 h 328624"/>
              <a:gd name="connsiteX4" fmla="*/ 501065 w 1442363"/>
              <a:gd name="connsiteY4" fmla="*/ 0 h 328624"/>
              <a:gd name="connsiteX5" fmla="*/ 505827 w 1442363"/>
              <a:gd name="connsiteY5" fmla="*/ 0 h 328624"/>
              <a:gd name="connsiteX6" fmla="*/ 528769 w 1442363"/>
              <a:gd name="connsiteY6" fmla="*/ 0 h 328624"/>
              <a:gd name="connsiteX7" fmla="*/ 543452 w 1442363"/>
              <a:gd name="connsiteY7" fmla="*/ 0 h 328624"/>
              <a:gd name="connsiteX8" fmla="*/ 549837 w 1442363"/>
              <a:gd name="connsiteY8" fmla="*/ 0 h 328624"/>
              <a:gd name="connsiteX9" fmla="*/ 631923 w 1442363"/>
              <a:gd name="connsiteY9" fmla="*/ 0 h 328624"/>
              <a:gd name="connsiteX10" fmla="*/ 693835 w 1442363"/>
              <a:gd name="connsiteY10" fmla="*/ 0 h 328624"/>
              <a:gd name="connsiteX11" fmla="*/ 695852 w 1442363"/>
              <a:gd name="connsiteY11" fmla="*/ 0 h 328624"/>
              <a:gd name="connsiteX12" fmla="*/ 702237 w 1442363"/>
              <a:gd name="connsiteY12" fmla="*/ 0 h 328624"/>
              <a:gd name="connsiteX13" fmla="*/ 970965 w 1442363"/>
              <a:gd name="connsiteY13" fmla="*/ 0 h 328624"/>
              <a:gd name="connsiteX14" fmla="*/ 993907 w 1442363"/>
              <a:gd name="connsiteY14" fmla="*/ 0 h 328624"/>
              <a:gd name="connsiteX15" fmla="*/ 1028115 w 1442363"/>
              <a:gd name="connsiteY15" fmla="*/ 0 h 328624"/>
              <a:gd name="connsiteX16" fmla="*/ 1032877 w 1442363"/>
              <a:gd name="connsiteY16" fmla="*/ 0 h 328624"/>
              <a:gd name="connsiteX17" fmla="*/ 1055819 w 1442363"/>
              <a:gd name="connsiteY17" fmla="*/ 0 h 328624"/>
              <a:gd name="connsiteX18" fmla="*/ 1123365 w 1442363"/>
              <a:gd name="connsiteY18" fmla="*/ 0 h 328624"/>
              <a:gd name="connsiteX19" fmla="*/ 1146307 w 1442363"/>
              <a:gd name="connsiteY19" fmla="*/ 0 h 328624"/>
              <a:gd name="connsiteX20" fmla="*/ 1158973 w 1442363"/>
              <a:gd name="connsiteY20" fmla="*/ 0 h 328624"/>
              <a:gd name="connsiteX21" fmla="*/ 1180515 w 1442363"/>
              <a:gd name="connsiteY21" fmla="*/ 0 h 328624"/>
              <a:gd name="connsiteX22" fmla="*/ 1185277 w 1442363"/>
              <a:gd name="connsiteY22" fmla="*/ 0 h 328624"/>
              <a:gd name="connsiteX23" fmla="*/ 1208219 w 1442363"/>
              <a:gd name="connsiteY23" fmla="*/ 0 h 328624"/>
              <a:gd name="connsiteX24" fmla="*/ 1220885 w 1442363"/>
              <a:gd name="connsiteY24" fmla="*/ 0 h 328624"/>
              <a:gd name="connsiteX25" fmla="*/ 1311373 w 1442363"/>
              <a:gd name="connsiteY25" fmla="*/ 0 h 328624"/>
              <a:gd name="connsiteX26" fmla="*/ 1373285 w 1442363"/>
              <a:gd name="connsiteY26" fmla="*/ 0 h 328624"/>
              <a:gd name="connsiteX27" fmla="*/ 1442363 w 1442363"/>
              <a:gd name="connsiteY27" fmla="*/ 164312 h 328624"/>
              <a:gd name="connsiteX28" fmla="*/ 1373285 w 1442363"/>
              <a:gd name="connsiteY28" fmla="*/ 328624 h 328624"/>
              <a:gd name="connsiteX29" fmla="*/ 1311373 w 1442363"/>
              <a:gd name="connsiteY29" fmla="*/ 328624 h 328624"/>
              <a:gd name="connsiteX30" fmla="*/ 1220885 w 1442363"/>
              <a:gd name="connsiteY30" fmla="*/ 328624 h 328624"/>
              <a:gd name="connsiteX31" fmla="*/ 1208219 w 1442363"/>
              <a:gd name="connsiteY31" fmla="*/ 328624 h 328624"/>
              <a:gd name="connsiteX32" fmla="*/ 1185277 w 1442363"/>
              <a:gd name="connsiteY32" fmla="*/ 328624 h 328624"/>
              <a:gd name="connsiteX33" fmla="*/ 1180515 w 1442363"/>
              <a:gd name="connsiteY33" fmla="*/ 328624 h 328624"/>
              <a:gd name="connsiteX34" fmla="*/ 1158973 w 1442363"/>
              <a:gd name="connsiteY34" fmla="*/ 328624 h 328624"/>
              <a:gd name="connsiteX35" fmla="*/ 1146307 w 1442363"/>
              <a:gd name="connsiteY35" fmla="*/ 328624 h 328624"/>
              <a:gd name="connsiteX36" fmla="*/ 1123365 w 1442363"/>
              <a:gd name="connsiteY36" fmla="*/ 328624 h 328624"/>
              <a:gd name="connsiteX37" fmla="*/ 1055819 w 1442363"/>
              <a:gd name="connsiteY37" fmla="*/ 328624 h 328624"/>
              <a:gd name="connsiteX38" fmla="*/ 1032877 w 1442363"/>
              <a:gd name="connsiteY38" fmla="*/ 328624 h 328624"/>
              <a:gd name="connsiteX39" fmla="*/ 1028115 w 1442363"/>
              <a:gd name="connsiteY39" fmla="*/ 328624 h 328624"/>
              <a:gd name="connsiteX40" fmla="*/ 993907 w 1442363"/>
              <a:gd name="connsiteY40" fmla="*/ 328624 h 328624"/>
              <a:gd name="connsiteX41" fmla="*/ 970965 w 1442363"/>
              <a:gd name="connsiteY41" fmla="*/ 328624 h 328624"/>
              <a:gd name="connsiteX42" fmla="*/ 702237 w 1442363"/>
              <a:gd name="connsiteY42" fmla="*/ 328624 h 328624"/>
              <a:gd name="connsiteX43" fmla="*/ 695852 w 1442363"/>
              <a:gd name="connsiteY43" fmla="*/ 328624 h 328624"/>
              <a:gd name="connsiteX44" fmla="*/ 693835 w 1442363"/>
              <a:gd name="connsiteY44" fmla="*/ 328624 h 328624"/>
              <a:gd name="connsiteX45" fmla="*/ 631923 w 1442363"/>
              <a:gd name="connsiteY45" fmla="*/ 328624 h 328624"/>
              <a:gd name="connsiteX46" fmla="*/ 549837 w 1442363"/>
              <a:gd name="connsiteY46" fmla="*/ 328624 h 328624"/>
              <a:gd name="connsiteX47" fmla="*/ 543452 w 1442363"/>
              <a:gd name="connsiteY47" fmla="*/ 328624 h 328624"/>
              <a:gd name="connsiteX48" fmla="*/ 528769 w 1442363"/>
              <a:gd name="connsiteY48" fmla="*/ 328624 h 328624"/>
              <a:gd name="connsiteX49" fmla="*/ 505827 w 1442363"/>
              <a:gd name="connsiteY49" fmla="*/ 328624 h 328624"/>
              <a:gd name="connsiteX50" fmla="*/ 501065 w 1442363"/>
              <a:gd name="connsiteY50" fmla="*/ 328624 h 328624"/>
              <a:gd name="connsiteX51" fmla="*/ 466857 w 1442363"/>
              <a:gd name="connsiteY51" fmla="*/ 328624 h 328624"/>
              <a:gd name="connsiteX52" fmla="*/ 443915 w 1442363"/>
              <a:gd name="connsiteY52" fmla="*/ 328624 h 328624"/>
              <a:gd name="connsiteX53" fmla="*/ 22787 w 1442363"/>
              <a:gd name="connsiteY53" fmla="*/ 328624 h 328624"/>
              <a:gd name="connsiteX54" fmla="*/ 16402 w 1442363"/>
              <a:gd name="connsiteY54" fmla="*/ 328624 h 328624"/>
              <a:gd name="connsiteX55" fmla="*/ 0 w 1442363"/>
              <a:gd name="connsiteY55" fmla="*/ 309422 h 328624"/>
              <a:gd name="connsiteX56" fmla="*/ 0 w 1442363"/>
              <a:gd name="connsiteY56" fmla="*/ 19202 h 328624"/>
              <a:gd name="connsiteX57" fmla="*/ 16402 w 1442363"/>
              <a:gd name="connsiteY57" fmla="*/ 0 h 32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442363" h="328624">
                <a:moveTo>
                  <a:pt x="16402" y="0"/>
                </a:moveTo>
                <a:lnTo>
                  <a:pt x="22787" y="0"/>
                </a:lnTo>
                <a:lnTo>
                  <a:pt x="443915" y="0"/>
                </a:lnTo>
                <a:lnTo>
                  <a:pt x="466857" y="0"/>
                </a:lnTo>
                <a:lnTo>
                  <a:pt x="501065" y="0"/>
                </a:lnTo>
                <a:lnTo>
                  <a:pt x="505827" y="0"/>
                </a:lnTo>
                <a:lnTo>
                  <a:pt x="528769" y="0"/>
                </a:lnTo>
                <a:lnTo>
                  <a:pt x="543452" y="0"/>
                </a:lnTo>
                <a:lnTo>
                  <a:pt x="549837" y="0"/>
                </a:lnTo>
                <a:lnTo>
                  <a:pt x="631923" y="0"/>
                </a:lnTo>
                <a:lnTo>
                  <a:pt x="693835" y="0"/>
                </a:lnTo>
                <a:lnTo>
                  <a:pt x="695852" y="0"/>
                </a:lnTo>
                <a:lnTo>
                  <a:pt x="702237" y="0"/>
                </a:lnTo>
                <a:lnTo>
                  <a:pt x="970965" y="0"/>
                </a:lnTo>
                <a:lnTo>
                  <a:pt x="993907" y="0"/>
                </a:lnTo>
                <a:lnTo>
                  <a:pt x="1028115" y="0"/>
                </a:lnTo>
                <a:lnTo>
                  <a:pt x="1032877" y="0"/>
                </a:lnTo>
                <a:lnTo>
                  <a:pt x="1055819" y="0"/>
                </a:lnTo>
                <a:lnTo>
                  <a:pt x="1123365" y="0"/>
                </a:lnTo>
                <a:lnTo>
                  <a:pt x="1146307" y="0"/>
                </a:lnTo>
                <a:lnTo>
                  <a:pt x="1158973" y="0"/>
                </a:lnTo>
                <a:lnTo>
                  <a:pt x="1180515" y="0"/>
                </a:lnTo>
                <a:lnTo>
                  <a:pt x="1185277" y="0"/>
                </a:lnTo>
                <a:lnTo>
                  <a:pt x="1208219" y="0"/>
                </a:lnTo>
                <a:lnTo>
                  <a:pt x="1220885" y="0"/>
                </a:lnTo>
                <a:lnTo>
                  <a:pt x="1311373" y="0"/>
                </a:lnTo>
                <a:lnTo>
                  <a:pt x="1373285" y="0"/>
                </a:lnTo>
                <a:lnTo>
                  <a:pt x="1442363" y="164312"/>
                </a:lnTo>
                <a:lnTo>
                  <a:pt x="1373285" y="328624"/>
                </a:lnTo>
                <a:lnTo>
                  <a:pt x="1311373" y="328624"/>
                </a:lnTo>
                <a:lnTo>
                  <a:pt x="1220885" y="328624"/>
                </a:lnTo>
                <a:lnTo>
                  <a:pt x="1208219" y="328624"/>
                </a:lnTo>
                <a:lnTo>
                  <a:pt x="1185277" y="328624"/>
                </a:lnTo>
                <a:lnTo>
                  <a:pt x="1180515" y="328624"/>
                </a:lnTo>
                <a:lnTo>
                  <a:pt x="1158973" y="328624"/>
                </a:lnTo>
                <a:lnTo>
                  <a:pt x="1146307" y="328624"/>
                </a:lnTo>
                <a:lnTo>
                  <a:pt x="1123365" y="328624"/>
                </a:lnTo>
                <a:lnTo>
                  <a:pt x="1055819" y="328624"/>
                </a:lnTo>
                <a:lnTo>
                  <a:pt x="1032877" y="328624"/>
                </a:lnTo>
                <a:lnTo>
                  <a:pt x="1028115" y="328624"/>
                </a:lnTo>
                <a:lnTo>
                  <a:pt x="993907" y="328624"/>
                </a:lnTo>
                <a:lnTo>
                  <a:pt x="970965" y="328624"/>
                </a:lnTo>
                <a:lnTo>
                  <a:pt x="702237" y="328624"/>
                </a:lnTo>
                <a:lnTo>
                  <a:pt x="695852" y="328624"/>
                </a:lnTo>
                <a:lnTo>
                  <a:pt x="693835" y="328624"/>
                </a:lnTo>
                <a:lnTo>
                  <a:pt x="631923" y="328624"/>
                </a:lnTo>
                <a:lnTo>
                  <a:pt x="549837" y="328624"/>
                </a:lnTo>
                <a:lnTo>
                  <a:pt x="543452" y="328624"/>
                </a:lnTo>
                <a:lnTo>
                  <a:pt x="528769" y="328624"/>
                </a:lnTo>
                <a:lnTo>
                  <a:pt x="505827" y="328624"/>
                </a:lnTo>
                <a:lnTo>
                  <a:pt x="501065" y="328624"/>
                </a:lnTo>
                <a:lnTo>
                  <a:pt x="466857" y="328624"/>
                </a:lnTo>
                <a:lnTo>
                  <a:pt x="443915" y="328624"/>
                </a:lnTo>
                <a:lnTo>
                  <a:pt x="22787" y="328624"/>
                </a:lnTo>
                <a:lnTo>
                  <a:pt x="16402" y="328624"/>
                </a:lnTo>
                <a:cubicBezTo>
                  <a:pt x="7343" y="328624"/>
                  <a:pt x="0" y="320028"/>
                  <a:pt x="0" y="309422"/>
                </a:cubicBezTo>
                <a:lnTo>
                  <a:pt x="0" y="19202"/>
                </a:lnTo>
                <a:cubicBezTo>
                  <a:pt x="0" y="8597"/>
                  <a:pt x="7343" y="0"/>
                  <a:pt x="1640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7432" rIns="45720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b="1"/>
              <a:t>Delete Unnecessary Checks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C3BF0F2-781B-26A9-2226-9D3B59885420}"/>
              </a:ext>
            </a:extLst>
          </p:cNvPr>
          <p:cNvSpPr/>
          <p:nvPr/>
        </p:nvSpPr>
        <p:spPr>
          <a:xfrm>
            <a:off x="9244692" y="2237032"/>
            <a:ext cx="999573" cy="1584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1D09918-C193-5FCC-38D6-ED1177EDF807}"/>
              </a:ext>
            </a:extLst>
          </p:cNvPr>
          <p:cNvGrpSpPr/>
          <p:nvPr/>
        </p:nvGrpSpPr>
        <p:grpSpPr>
          <a:xfrm>
            <a:off x="8932217" y="2796080"/>
            <a:ext cx="208321" cy="208321"/>
            <a:chOff x="2717602" y="3377803"/>
            <a:chExt cx="100012" cy="100012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4D39EB5A-395D-D1F4-8894-8BCBCFE574F9}"/>
                </a:ext>
              </a:extLst>
            </p:cNvPr>
            <p:cNvSpPr/>
            <p:nvPr/>
          </p:nvSpPr>
          <p:spPr>
            <a:xfrm>
              <a:off x="2717602" y="3377803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139" name="Arrow: Chevron 138">
              <a:extLst>
                <a:ext uri="{FF2B5EF4-FFF2-40B4-BE49-F238E27FC236}">
                  <a16:creationId xmlns:a16="http://schemas.microsoft.com/office/drawing/2014/main" id="{63D8AE4F-D4A6-E2C8-577B-50E5813F521D}"/>
                </a:ext>
              </a:extLst>
            </p:cNvPr>
            <p:cNvSpPr/>
            <p:nvPr/>
          </p:nvSpPr>
          <p:spPr>
            <a:xfrm>
              <a:off x="2744416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4D9B23C-09F1-40E1-AE2D-58AF8F1948D6}"/>
              </a:ext>
            </a:extLst>
          </p:cNvPr>
          <p:cNvGrpSpPr/>
          <p:nvPr/>
        </p:nvGrpSpPr>
        <p:grpSpPr>
          <a:xfrm>
            <a:off x="9300614" y="2267521"/>
            <a:ext cx="887727" cy="780639"/>
            <a:chOff x="7846916" y="2054393"/>
            <a:chExt cx="887727" cy="780639"/>
          </a:xfrm>
        </p:grpSpPr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EDF3CFA6-CA9F-EE99-2943-0FFAA27CF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2356" y="2054393"/>
              <a:ext cx="862287" cy="780639"/>
            </a:xfrm>
            <a:prstGeom prst="rect">
              <a:avLst/>
            </a:prstGeom>
          </p:spPr>
        </p:pic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7D1D65A9-5728-FD57-1594-3934F959FBBB}"/>
                </a:ext>
              </a:extLst>
            </p:cNvPr>
            <p:cNvSpPr/>
            <p:nvPr/>
          </p:nvSpPr>
          <p:spPr>
            <a:xfrm>
              <a:off x="7846916" y="2461826"/>
              <a:ext cx="887727" cy="1472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8B22167-0A78-B510-8E6A-D5EA65E1D368}"/>
              </a:ext>
            </a:extLst>
          </p:cNvPr>
          <p:cNvSpPr/>
          <p:nvPr/>
        </p:nvSpPr>
        <p:spPr>
          <a:xfrm>
            <a:off x="7900382" y="2510554"/>
            <a:ext cx="887727" cy="95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DE2EFA7E-9B5A-56D4-637F-08C1010D6740}"/>
              </a:ext>
            </a:extLst>
          </p:cNvPr>
          <p:cNvSpPr/>
          <p:nvPr/>
        </p:nvSpPr>
        <p:spPr>
          <a:xfrm>
            <a:off x="571499" y="3960581"/>
            <a:ext cx="6781948" cy="385022"/>
          </a:xfrm>
          <a:custGeom>
            <a:avLst/>
            <a:gdLst>
              <a:gd name="connsiteX0" fmla="*/ 16402 w 1442363"/>
              <a:gd name="connsiteY0" fmla="*/ 0 h 328624"/>
              <a:gd name="connsiteX1" fmla="*/ 22787 w 1442363"/>
              <a:gd name="connsiteY1" fmla="*/ 0 h 328624"/>
              <a:gd name="connsiteX2" fmla="*/ 443915 w 1442363"/>
              <a:gd name="connsiteY2" fmla="*/ 0 h 328624"/>
              <a:gd name="connsiteX3" fmla="*/ 466857 w 1442363"/>
              <a:gd name="connsiteY3" fmla="*/ 0 h 328624"/>
              <a:gd name="connsiteX4" fmla="*/ 501065 w 1442363"/>
              <a:gd name="connsiteY4" fmla="*/ 0 h 328624"/>
              <a:gd name="connsiteX5" fmla="*/ 505827 w 1442363"/>
              <a:gd name="connsiteY5" fmla="*/ 0 h 328624"/>
              <a:gd name="connsiteX6" fmla="*/ 528769 w 1442363"/>
              <a:gd name="connsiteY6" fmla="*/ 0 h 328624"/>
              <a:gd name="connsiteX7" fmla="*/ 543452 w 1442363"/>
              <a:gd name="connsiteY7" fmla="*/ 0 h 328624"/>
              <a:gd name="connsiteX8" fmla="*/ 549837 w 1442363"/>
              <a:gd name="connsiteY8" fmla="*/ 0 h 328624"/>
              <a:gd name="connsiteX9" fmla="*/ 631923 w 1442363"/>
              <a:gd name="connsiteY9" fmla="*/ 0 h 328624"/>
              <a:gd name="connsiteX10" fmla="*/ 693835 w 1442363"/>
              <a:gd name="connsiteY10" fmla="*/ 0 h 328624"/>
              <a:gd name="connsiteX11" fmla="*/ 695852 w 1442363"/>
              <a:gd name="connsiteY11" fmla="*/ 0 h 328624"/>
              <a:gd name="connsiteX12" fmla="*/ 702237 w 1442363"/>
              <a:gd name="connsiteY12" fmla="*/ 0 h 328624"/>
              <a:gd name="connsiteX13" fmla="*/ 970965 w 1442363"/>
              <a:gd name="connsiteY13" fmla="*/ 0 h 328624"/>
              <a:gd name="connsiteX14" fmla="*/ 993907 w 1442363"/>
              <a:gd name="connsiteY14" fmla="*/ 0 h 328624"/>
              <a:gd name="connsiteX15" fmla="*/ 1028115 w 1442363"/>
              <a:gd name="connsiteY15" fmla="*/ 0 h 328624"/>
              <a:gd name="connsiteX16" fmla="*/ 1032877 w 1442363"/>
              <a:gd name="connsiteY16" fmla="*/ 0 h 328624"/>
              <a:gd name="connsiteX17" fmla="*/ 1055819 w 1442363"/>
              <a:gd name="connsiteY17" fmla="*/ 0 h 328624"/>
              <a:gd name="connsiteX18" fmla="*/ 1123365 w 1442363"/>
              <a:gd name="connsiteY18" fmla="*/ 0 h 328624"/>
              <a:gd name="connsiteX19" fmla="*/ 1146307 w 1442363"/>
              <a:gd name="connsiteY19" fmla="*/ 0 h 328624"/>
              <a:gd name="connsiteX20" fmla="*/ 1158973 w 1442363"/>
              <a:gd name="connsiteY20" fmla="*/ 0 h 328624"/>
              <a:gd name="connsiteX21" fmla="*/ 1180515 w 1442363"/>
              <a:gd name="connsiteY21" fmla="*/ 0 h 328624"/>
              <a:gd name="connsiteX22" fmla="*/ 1185277 w 1442363"/>
              <a:gd name="connsiteY22" fmla="*/ 0 h 328624"/>
              <a:gd name="connsiteX23" fmla="*/ 1208219 w 1442363"/>
              <a:gd name="connsiteY23" fmla="*/ 0 h 328624"/>
              <a:gd name="connsiteX24" fmla="*/ 1220885 w 1442363"/>
              <a:gd name="connsiteY24" fmla="*/ 0 h 328624"/>
              <a:gd name="connsiteX25" fmla="*/ 1311373 w 1442363"/>
              <a:gd name="connsiteY25" fmla="*/ 0 h 328624"/>
              <a:gd name="connsiteX26" fmla="*/ 1373285 w 1442363"/>
              <a:gd name="connsiteY26" fmla="*/ 0 h 328624"/>
              <a:gd name="connsiteX27" fmla="*/ 1442363 w 1442363"/>
              <a:gd name="connsiteY27" fmla="*/ 164312 h 328624"/>
              <a:gd name="connsiteX28" fmla="*/ 1373285 w 1442363"/>
              <a:gd name="connsiteY28" fmla="*/ 328624 h 328624"/>
              <a:gd name="connsiteX29" fmla="*/ 1311373 w 1442363"/>
              <a:gd name="connsiteY29" fmla="*/ 328624 h 328624"/>
              <a:gd name="connsiteX30" fmla="*/ 1220885 w 1442363"/>
              <a:gd name="connsiteY30" fmla="*/ 328624 h 328624"/>
              <a:gd name="connsiteX31" fmla="*/ 1208219 w 1442363"/>
              <a:gd name="connsiteY31" fmla="*/ 328624 h 328624"/>
              <a:gd name="connsiteX32" fmla="*/ 1185277 w 1442363"/>
              <a:gd name="connsiteY32" fmla="*/ 328624 h 328624"/>
              <a:gd name="connsiteX33" fmla="*/ 1180515 w 1442363"/>
              <a:gd name="connsiteY33" fmla="*/ 328624 h 328624"/>
              <a:gd name="connsiteX34" fmla="*/ 1158973 w 1442363"/>
              <a:gd name="connsiteY34" fmla="*/ 328624 h 328624"/>
              <a:gd name="connsiteX35" fmla="*/ 1146307 w 1442363"/>
              <a:gd name="connsiteY35" fmla="*/ 328624 h 328624"/>
              <a:gd name="connsiteX36" fmla="*/ 1123365 w 1442363"/>
              <a:gd name="connsiteY36" fmla="*/ 328624 h 328624"/>
              <a:gd name="connsiteX37" fmla="*/ 1055819 w 1442363"/>
              <a:gd name="connsiteY37" fmla="*/ 328624 h 328624"/>
              <a:gd name="connsiteX38" fmla="*/ 1032877 w 1442363"/>
              <a:gd name="connsiteY38" fmla="*/ 328624 h 328624"/>
              <a:gd name="connsiteX39" fmla="*/ 1028115 w 1442363"/>
              <a:gd name="connsiteY39" fmla="*/ 328624 h 328624"/>
              <a:gd name="connsiteX40" fmla="*/ 993907 w 1442363"/>
              <a:gd name="connsiteY40" fmla="*/ 328624 h 328624"/>
              <a:gd name="connsiteX41" fmla="*/ 970965 w 1442363"/>
              <a:gd name="connsiteY41" fmla="*/ 328624 h 328624"/>
              <a:gd name="connsiteX42" fmla="*/ 702237 w 1442363"/>
              <a:gd name="connsiteY42" fmla="*/ 328624 h 328624"/>
              <a:gd name="connsiteX43" fmla="*/ 695852 w 1442363"/>
              <a:gd name="connsiteY43" fmla="*/ 328624 h 328624"/>
              <a:gd name="connsiteX44" fmla="*/ 693835 w 1442363"/>
              <a:gd name="connsiteY44" fmla="*/ 328624 h 328624"/>
              <a:gd name="connsiteX45" fmla="*/ 631923 w 1442363"/>
              <a:gd name="connsiteY45" fmla="*/ 328624 h 328624"/>
              <a:gd name="connsiteX46" fmla="*/ 549837 w 1442363"/>
              <a:gd name="connsiteY46" fmla="*/ 328624 h 328624"/>
              <a:gd name="connsiteX47" fmla="*/ 543452 w 1442363"/>
              <a:gd name="connsiteY47" fmla="*/ 328624 h 328624"/>
              <a:gd name="connsiteX48" fmla="*/ 528769 w 1442363"/>
              <a:gd name="connsiteY48" fmla="*/ 328624 h 328624"/>
              <a:gd name="connsiteX49" fmla="*/ 505827 w 1442363"/>
              <a:gd name="connsiteY49" fmla="*/ 328624 h 328624"/>
              <a:gd name="connsiteX50" fmla="*/ 501065 w 1442363"/>
              <a:gd name="connsiteY50" fmla="*/ 328624 h 328624"/>
              <a:gd name="connsiteX51" fmla="*/ 466857 w 1442363"/>
              <a:gd name="connsiteY51" fmla="*/ 328624 h 328624"/>
              <a:gd name="connsiteX52" fmla="*/ 443915 w 1442363"/>
              <a:gd name="connsiteY52" fmla="*/ 328624 h 328624"/>
              <a:gd name="connsiteX53" fmla="*/ 22787 w 1442363"/>
              <a:gd name="connsiteY53" fmla="*/ 328624 h 328624"/>
              <a:gd name="connsiteX54" fmla="*/ 16402 w 1442363"/>
              <a:gd name="connsiteY54" fmla="*/ 328624 h 328624"/>
              <a:gd name="connsiteX55" fmla="*/ 0 w 1442363"/>
              <a:gd name="connsiteY55" fmla="*/ 309422 h 328624"/>
              <a:gd name="connsiteX56" fmla="*/ 0 w 1442363"/>
              <a:gd name="connsiteY56" fmla="*/ 19202 h 328624"/>
              <a:gd name="connsiteX57" fmla="*/ 16402 w 1442363"/>
              <a:gd name="connsiteY57" fmla="*/ 0 h 32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442363" h="328624">
                <a:moveTo>
                  <a:pt x="16402" y="0"/>
                </a:moveTo>
                <a:lnTo>
                  <a:pt x="22787" y="0"/>
                </a:lnTo>
                <a:lnTo>
                  <a:pt x="443915" y="0"/>
                </a:lnTo>
                <a:lnTo>
                  <a:pt x="466857" y="0"/>
                </a:lnTo>
                <a:lnTo>
                  <a:pt x="501065" y="0"/>
                </a:lnTo>
                <a:lnTo>
                  <a:pt x="505827" y="0"/>
                </a:lnTo>
                <a:lnTo>
                  <a:pt x="528769" y="0"/>
                </a:lnTo>
                <a:lnTo>
                  <a:pt x="543452" y="0"/>
                </a:lnTo>
                <a:lnTo>
                  <a:pt x="549837" y="0"/>
                </a:lnTo>
                <a:lnTo>
                  <a:pt x="631923" y="0"/>
                </a:lnTo>
                <a:lnTo>
                  <a:pt x="693835" y="0"/>
                </a:lnTo>
                <a:lnTo>
                  <a:pt x="695852" y="0"/>
                </a:lnTo>
                <a:lnTo>
                  <a:pt x="702237" y="0"/>
                </a:lnTo>
                <a:lnTo>
                  <a:pt x="970965" y="0"/>
                </a:lnTo>
                <a:lnTo>
                  <a:pt x="993907" y="0"/>
                </a:lnTo>
                <a:lnTo>
                  <a:pt x="1028115" y="0"/>
                </a:lnTo>
                <a:lnTo>
                  <a:pt x="1032877" y="0"/>
                </a:lnTo>
                <a:lnTo>
                  <a:pt x="1055819" y="0"/>
                </a:lnTo>
                <a:lnTo>
                  <a:pt x="1123365" y="0"/>
                </a:lnTo>
                <a:lnTo>
                  <a:pt x="1146307" y="0"/>
                </a:lnTo>
                <a:lnTo>
                  <a:pt x="1158973" y="0"/>
                </a:lnTo>
                <a:lnTo>
                  <a:pt x="1180515" y="0"/>
                </a:lnTo>
                <a:lnTo>
                  <a:pt x="1185277" y="0"/>
                </a:lnTo>
                <a:lnTo>
                  <a:pt x="1208219" y="0"/>
                </a:lnTo>
                <a:lnTo>
                  <a:pt x="1220885" y="0"/>
                </a:lnTo>
                <a:lnTo>
                  <a:pt x="1311373" y="0"/>
                </a:lnTo>
                <a:lnTo>
                  <a:pt x="1373285" y="0"/>
                </a:lnTo>
                <a:lnTo>
                  <a:pt x="1442363" y="164312"/>
                </a:lnTo>
                <a:lnTo>
                  <a:pt x="1373285" y="328624"/>
                </a:lnTo>
                <a:lnTo>
                  <a:pt x="1311373" y="328624"/>
                </a:lnTo>
                <a:lnTo>
                  <a:pt x="1220885" y="328624"/>
                </a:lnTo>
                <a:lnTo>
                  <a:pt x="1208219" y="328624"/>
                </a:lnTo>
                <a:lnTo>
                  <a:pt x="1185277" y="328624"/>
                </a:lnTo>
                <a:lnTo>
                  <a:pt x="1180515" y="328624"/>
                </a:lnTo>
                <a:lnTo>
                  <a:pt x="1158973" y="328624"/>
                </a:lnTo>
                <a:lnTo>
                  <a:pt x="1146307" y="328624"/>
                </a:lnTo>
                <a:lnTo>
                  <a:pt x="1123365" y="328624"/>
                </a:lnTo>
                <a:lnTo>
                  <a:pt x="1055819" y="328624"/>
                </a:lnTo>
                <a:lnTo>
                  <a:pt x="1032877" y="328624"/>
                </a:lnTo>
                <a:lnTo>
                  <a:pt x="1028115" y="328624"/>
                </a:lnTo>
                <a:lnTo>
                  <a:pt x="993907" y="328624"/>
                </a:lnTo>
                <a:lnTo>
                  <a:pt x="970965" y="328624"/>
                </a:lnTo>
                <a:lnTo>
                  <a:pt x="702237" y="328624"/>
                </a:lnTo>
                <a:lnTo>
                  <a:pt x="695852" y="328624"/>
                </a:lnTo>
                <a:lnTo>
                  <a:pt x="693835" y="328624"/>
                </a:lnTo>
                <a:lnTo>
                  <a:pt x="631923" y="328624"/>
                </a:lnTo>
                <a:lnTo>
                  <a:pt x="549837" y="328624"/>
                </a:lnTo>
                <a:lnTo>
                  <a:pt x="543452" y="328624"/>
                </a:lnTo>
                <a:lnTo>
                  <a:pt x="528769" y="328624"/>
                </a:lnTo>
                <a:lnTo>
                  <a:pt x="505827" y="328624"/>
                </a:lnTo>
                <a:lnTo>
                  <a:pt x="501065" y="328624"/>
                </a:lnTo>
                <a:lnTo>
                  <a:pt x="466857" y="328624"/>
                </a:lnTo>
                <a:lnTo>
                  <a:pt x="443915" y="328624"/>
                </a:lnTo>
                <a:lnTo>
                  <a:pt x="22787" y="328624"/>
                </a:lnTo>
                <a:lnTo>
                  <a:pt x="16402" y="328624"/>
                </a:lnTo>
                <a:cubicBezTo>
                  <a:pt x="7343" y="328624"/>
                  <a:pt x="0" y="320028"/>
                  <a:pt x="0" y="309422"/>
                </a:cubicBezTo>
                <a:lnTo>
                  <a:pt x="0" y="19202"/>
                </a:lnTo>
                <a:cubicBezTo>
                  <a:pt x="0" y="8597"/>
                  <a:pt x="7343" y="0"/>
                  <a:pt x="1640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7432" rIns="45720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b="1"/>
              <a:t>Changing Checks</a:t>
            </a: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16706863-E26D-C1E2-2285-E524CAB797A5}"/>
              </a:ext>
            </a:extLst>
          </p:cNvPr>
          <p:cNvGrpSpPr/>
          <p:nvPr/>
        </p:nvGrpSpPr>
        <p:grpSpPr>
          <a:xfrm>
            <a:off x="1654915" y="5397973"/>
            <a:ext cx="208321" cy="208321"/>
            <a:chOff x="2771596" y="3377803"/>
            <a:chExt cx="100012" cy="100012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50F50FC-5242-32F8-4039-9D98034DC6AC}"/>
                </a:ext>
              </a:extLst>
            </p:cNvPr>
            <p:cNvSpPr/>
            <p:nvPr/>
          </p:nvSpPr>
          <p:spPr>
            <a:xfrm>
              <a:off x="2771596" y="3377803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199" name="Arrow: Chevron 198">
              <a:extLst>
                <a:ext uri="{FF2B5EF4-FFF2-40B4-BE49-F238E27FC236}">
                  <a16:creationId xmlns:a16="http://schemas.microsoft.com/office/drawing/2014/main" id="{97120491-F079-C90D-6129-D207588683A9}"/>
                </a:ext>
              </a:extLst>
            </p:cNvPr>
            <p:cNvSpPr/>
            <p:nvPr/>
          </p:nvSpPr>
          <p:spPr>
            <a:xfrm>
              <a:off x="2798411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451B957F-2B2E-C2AE-74B7-1B004E5F35E9}"/>
              </a:ext>
            </a:extLst>
          </p:cNvPr>
          <p:cNvGrpSpPr/>
          <p:nvPr/>
        </p:nvGrpSpPr>
        <p:grpSpPr>
          <a:xfrm>
            <a:off x="3104168" y="5389823"/>
            <a:ext cx="208321" cy="208321"/>
            <a:chOff x="2717602" y="3377803"/>
            <a:chExt cx="100012" cy="100012"/>
          </a:xfrm>
        </p:grpSpPr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08C61010-C4C0-DEE6-6F8E-FA09FB86C047}"/>
                </a:ext>
              </a:extLst>
            </p:cNvPr>
            <p:cNvSpPr/>
            <p:nvPr/>
          </p:nvSpPr>
          <p:spPr>
            <a:xfrm>
              <a:off x="2717602" y="3377803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202" name="Arrow: Chevron 201">
              <a:extLst>
                <a:ext uri="{FF2B5EF4-FFF2-40B4-BE49-F238E27FC236}">
                  <a16:creationId xmlns:a16="http://schemas.microsoft.com/office/drawing/2014/main" id="{D7BEEF5A-ED99-4213-0595-FF132DF14395}"/>
                </a:ext>
              </a:extLst>
            </p:cNvPr>
            <p:cNvSpPr/>
            <p:nvPr/>
          </p:nvSpPr>
          <p:spPr>
            <a:xfrm>
              <a:off x="2744416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203" name="Rectangle 202">
            <a:extLst>
              <a:ext uri="{FF2B5EF4-FFF2-40B4-BE49-F238E27FC236}">
                <a16:creationId xmlns:a16="http://schemas.microsoft.com/office/drawing/2014/main" id="{96956A38-60BB-D199-A6AC-334AB1ABC785}"/>
              </a:ext>
            </a:extLst>
          </p:cNvPr>
          <p:cNvSpPr/>
          <p:nvPr/>
        </p:nvSpPr>
        <p:spPr>
          <a:xfrm>
            <a:off x="1956517" y="4829617"/>
            <a:ext cx="999573" cy="15793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BA9B9542-B095-4AFD-A84A-87157BDBAE48}"/>
              </a:ext>
            </a:extLst>
          </p:cNvPr>
          <p:cNvSpPr/>
          <p:nvPr/>
        </p:nvSpPr>
        <p:spPr>
          <a:xfrm>
            <a:off x="3445850" y="4809618"/>
            <a:ext cx="999573" cy="1610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/>
                </a:solidFill>
              </a:rPr>
              <a:t>Check order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/>
                </a:solidFill>
              </a:rPr>
              <a:t>Connector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/>
                </a:solidFill>
              </a:rPr>
              <a:t>Open brackets field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/>
                </a:solidFill>
              </a:rPr>
              <a:t>Operator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/>
                </a:solidFill>
              </a:rPr>
              <a:t>Field value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/>
                </a:solidFill>
              </a:rPr>
              <a:t>Close bracket</a:t>
            </a:r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1043209-AFD5-D234-E48B-5E2B8361F5EC}"/>
              </a:ext>
            </a:extLst>
          </p:cNvPr>
          <p:cNvGrpSpPr/>
          <p:nvPr/>
        </p:nvGrpSpPr>
        <p:grpSpPr>
          <a:xfrm>
            <a:off x="4578784" y="5389823"/>
            <a:ext cx="208321" cy="208321"/>
            <a:chOff x="2717602" y="3377803"/>
            <a:chExt cx="100012" cy="100012"/>
          </a:xfrm>
        </p:grpSpPr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C9A81AB3-CB96-ECFC-C52C-F562467F6711}"/>
                </a:ext>
              </a:extLst>
            </p:cNvPr>
            <p:cNvSpPr/>
            <p:nvPr/>
          </p:nvSpPr>
          <p:spPr>
            <a:xfrm>
              <a:off x="2717602" y="3377803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207" name="Arrow: Chevron 206">
              <a:extLst>
                <a:ext uri="{FF2B5EF4-FFF2-40B4-BE49-F238E27FC236}">
                  <a16:creationId xmlns:a16="http://schemas.microsoft.com/office/drawing/2014/main" id="{16180C6A-3AF1-91AE-A6DE-A1B3F49A5E9D}"/>
                </a:ext>
              </a:extLst>
            </p:cNvPr>
            <p:cNvSpPr/>
            <p:nvPr/>
          </p:nvSpPr>
          <p:spPr>
            <a:xfrm>
              <a:off x="2744416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A0E5880-73DB-F043-14C9-40784897D89E}"/>
              </a:ext>
            </a:extLst>
          </p:cNvPr>
          <p:cNvGrpSpPr/>
          <p:nvPr/>
        </p:nvGrpSpPr>
        <p:grpSpPr>
          <a:xfrm>
            <a:off x="4920466" y="4809619"/>
            <a:ext cx="999573" cy="1611860"/>
            <a:chOff x="7090623" y="1234751"/>
            <a:chExt cx="999573" cy="1776518"/>
          </a:xfrm>
        </p:grpSpPr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FBFBC0D-25C8-143F-1A69-957682E6680B}"/>
                </a:ext>
              </a:extLst>
            </p:cNvPr>
            <p:cNvSpPr/>
            <p:nvPr/>
          </p:nvSpPr>
          <p:spPr>
            <a:xfrm>
              <a:off x="7090623" y="1234751"/>
              <a:ext cx="999573" cy="17765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300"/>
                </a:spcAft>
              </a:pPr>
              <a:endParaRPr lang="en-US" sz="900">
                <a:solidFill>
                  <a:schemeClr val="tx1"/>
                </a:solidFill>
              </a:endParaRPr>
            </a:p>
          </p:txBody>
        </p:sp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id="{87DE8C35-1788-951E-290A-1893DBDD0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7271686" y="1339854"/>
              <a:ext cx="680493" cy="1533186"/>
            </a:xfrm>
            <a:prstGeom prst="rect">
              <a:avLst/>
            </a:prstGeom>
          </p:spPr>
        </p:pic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F423748A-850C-1824-7632-66D8EE220B5D}"/>
                </a:ext>
              </a:extLst>
            </p:cNvPr>
            <p:cNvSpPr/>
            <p:nvPr/>
          </p:nvSpPr>
          <p:spPr>
            <a:xfrm>
              <a:off x="7330513" y="2544891"/>
              <a:ext cx="524738" cy="1472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pic>
        <p:nvPicPr>
          <p:cNvPr id="212" name="Picture 211">
            <a:extLst>
              <a:ext uri="{FF2B5EF4-FFF2-40B4-BE49-F238E27FC236}">
                <a16:creationId xmlns:a16="http://schemas.microsoft.com/office/drawing/2014/main" id="{0F1B03DD-6D02-E10D-C603-5B75113ED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550" y="4932457"/>
            <a:ext cx="862287" cy="780639"/>
          </a:xfrm>
          <a:prstGeom prst="rect">
            <a:avLst/>
          </a:prstGeom>
        </p:spPr>
      </p:pic>
      <p:sp>
        <p:nvSpPr>
          <p:cNvPr id="213" name="Rectangle 212">
            <a:extLst>
              <a:ext uri="{FF2B5EF4-FFF2-40B4-BE49-F238E27FC236}">
                <a16:creationId xmlns:a16="http://schemas.microsoft.com/office/drawing/2014/main" id="{24BD169B-E8A1-DF5E-8C93-78EA8374B423}"/>
              </a:ext>
            </a:extLst>
          </p:cNvPr>
          <p:cNvSpPr/>
          <p:nvPr/>
        </p:nvSpPr>
        <p:spPr>
          <a:xfrm>
            <a:off x="2017110" y="5534130"/>
            <a:ext cx="887727" cy="147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6871D79B-6368-5AFF-2EF4-EF18501D0022}"/>
              </a:ext>
            </a:extLst>
          </p:cNvPr>
          <p:cNvSpPr/>
          <p:nvPr/>
        </p:nvSpPr>
        <p:spPr>
          <a:xfrm>
            <a:off x="580794" y="4829618"/>
            <a:ext cx="999573" cy="15793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/>
                </a:solidFill>
              </a:rPr>
              <a:t>Name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/>
                </a:solidFill>
              </a:rPr>
              <a:t>Description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/>
                </a:solidFill>
              </a:rPr>
              <a:t>Message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/>
                </a:solidFill>
              </a:rPr>
              <a:t>Report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/>
                </a:solidFill>
              </a:rPr>
              <a:t>URL</a:t>
            </a:r>
            <a:br>
              <a:rPr lang="en-US" sz="900">
                <a:solidFill>
                  <a:schemeClr val="tx1"/>
                </a:solidFill>
              </a:rPr>
            </a:br>
            <a:r>
              <a:rPr lang="en-US" sz="900">
                <a:solidFill>
                  <a:schemeClr val="tx1"/>
                </a:solidFill>
              </a:rPr>
              <a:t>Key Field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/>
                </a:solidFill>
              </a:rPr>
              <a:t>Unique ID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/>
                </a:solidFill>
              </a:rPr>
              <a:t>Status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/>
                </a:solidFill>
              </a:rPr>
              <a:t>Severity</a:t>
            </a:r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B895A927-229E-D809-AFDD-0353D22A7927}"/>
              </a:ext>
            </a:extLst>
          </p:cNvPr>
          <p:cNvGrpSpPr/>
          <p:nvPr/>
        </p:nvGrpSpPr>
        <p:grpSpPr>
          <a:xfrm>
            <a:off x="6012192" y="5389823"/>
            <a:ext cx="208321" cy="208321"/>
            <a:chOff x="2717602" y="3377803"/>
            <a:chExt cx="100012" cy="100012"/>
          </a:xfrm>
        </p:grpSpPr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64ED9C8D-2FEC-ACCC-3A63-5F31A80BA3D0}"/>
                </a:ext>
              </a:extLst>
            </p:cNvPr>
            <p:cNvSpPr/>
            <p:nvPr/>
          </p:nvSpPr>
          <p:spPr>
            <a:xfrm>
              <a:off x="2717602" y="3377803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222" name="Arrow: Chevron 221">
              <a:extLst>
                <a:ext uri="{FF2B5EF4-FFF2-40B4-BE49-F238E27FC236}">
                  <a16:creationId xmlns:a16="http://schemas.microsoft.com/office/drawing/2014/main" id="{F2A32B1E-DB22-08C2-5F33-E7DB5C0E4B4C}"/>
                </a:ext>
              </a:extLst>
            </p:cNvPr>
            <p:cNvSpPr/>
            <p:nvPr/>
          </p:nvSpPr>
          <p:spPr>
            <a:xfrm>
              <a:off x="2744416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224" name="Rectangle 223">
            <a:extLst>
              <a:ext uri="{FF2B5EF4-FFF2-40B4-BE49-F238E27FC236}">
                <a16:creationId xmlns:a16="http://schemas.microsoft.com/office/drawing/2014/main" id="{A04400DB-87CF-FDDA-BA96-22E4D41B456C}"/>
              </a:ext>
            </a:extLst>
          </p:cNvPr>
          <p:cNvSpPr/>
          <p:nvPr/>
        </p:nvSpPr>
        <p:spPr>
          <a:xfrm>
            <a:off x="6353874" y="4809619"/>
            <a:ext cx="999573" cy="1610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74C50883-477D-D4EB-AB53-8A125FB1F26B}"/>
              </a:ext>
            </a:extLst>
          </p:cNvPr>
          <p:cNvSpPr/>
          <p:nvPr/>
        </p:nvSpPr>
        <p:spPr>
          <a:xfrm>
            <a:off x="6532236" y="4929750"/>
            <a:ext cx="658283" cy="655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228" name="Picture 227">
            <a:extLst>
              <a:ext uri="{FF2B5EF4-FFF2-40B4-BE49-F238E27FC236}">
                <a16:creationId xmlns:a16="http://schemas.microsoft.com/office/drawing/2014/main" id="{EF2FF2F7-8FBE-5D11-FA23-F6665D601B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971" y="5004592"/>
            <a:ext cx="571580" cy="5144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1B277B-B705-65F7-22DE-BDC7A24C6653}"/>
              </a:ext>
            </a:extLst>
          </p:cNvPr>
          <p:cNvSpPr/>
          <p:nvPr/>
        </p:nvSpPr>
        <p:spPr>
          <a:xfrm>
            <a:off x="571498" y="1801373"/>
            <a:ext cx="999573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clicks “add check”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F79BF1-5316-59F7-DBD4-E69222976E26}"/>
              </a:ext>
            </a:extLst>
          </p:cNvPr>
          <p:cNvSpPr/>
          <p:nvPr/>
        </p:nvSpPr>
        <p:spPr>
          <a:xfrm>
            <a:off x="2017110" y="1801373"/>
            <a:ext cx="999573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enters check details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0462A5-991C-BC9E-D407-1B92EE2F9441}"/>
              </a:ext>
            </a:extLst>
          </p:cNvPr>
          <p:cNvSpPr/>
          <p:nvPr/>
        </p:nvSpPr>
        <p:spPr>
          <a:xfrm>
            <a:off x="3391184" y="1801373"/>
            <a:ext cx="999573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adds a condition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C7A095-415E-B41A-6776-DC080F19C587}"/>
              </a:ext>
            </a:extLst>
          </p:cNvPr>
          <p:cNvSpPr/>
          <p:nvPr/>
        </p:nvSpPr>
        <p:spPr>
          <a:xfrm>
            <a:off x="4879258" y="1801373"/>
            <a:ext cx="999573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defines check conditions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44A22E-DC79-B70D-5A8D-0D962429909A}"/>
              </a:ext>
            </a:extLst>
          </p:cNvPr>
          <p:cNvSpPr/>
          <p:nvPr/>
        </p:nvSpPr>
        <p:spPr>
          <a:xfrm>
            <a:off x="6350822" y="1801373"/>
            <a:ext cx="999573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saves check conditions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6639E5-BBFA-366A-4BF3-1B34328CCF79}"/>
              </a:ext>
            </a:extLst>
          </p:cNvPr>
          <p:cNvSpPr/>
          <p:nvPr/>
        </p:nvSpPr>
        <p:spPr>
          <a:xfrm>
            <a:off x="7834577" y="1801373"/>
            <a:ext cx="999573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selects check to be deleted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DEB197-60A5-353C-D2A9-DBA77D89C973}"/>
              </a:ext>
            </a:extLst>
          </p:cNvPr>
          <p:cNvSpPr/>
          <p:nvPr/>
        </p:nvSpPr>
        <p:spPr>
          <a:xfrm>
            <a:off x="9244692" y="1801373"/>
            <a:ext cx="999573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deletes check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7B0213-9C2C-3507-2439-D172CDA2BED2}"/>
              </a:ext>
            </a:extLst>
          </p:cNvPr>
          <p:cNvSpPr/>
          <p:nvPr/>
        </p:nvSpPr>
        <p:spPr>
          <a:xfrm>
            <a:off x="571497" y="4415532"/>
            <a:ext cx="999573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clicks “add check”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493EAD-D0FB-9F43-0E3B-218B30DB1D66}"/>
              </a:ext>
            </a:extLst>
          </p:cNvPr>
          <p:cNvSpPr/>
          <p:nvPr/>
        </p:nvSpPr>
        <p:spPr>
          <a:xfrm>
            <a:off x="1965814" y="4415532"/>
            <a:ext cx="999573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If necessary, user adds a condition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1C9D6B-C7C1-B487-F8FD-2DFB6085A692}"/>
              </a:ext>
            </a:extLst>
          </p:cNvPr>
          <p:cNvSpPr/>
          <p:nvPr/>
        </p:nvSpPr>
        <p:spPr>
          <a:xfrm>
            <a:off x="3450518" y="4415532"/>
            <a:ext cx="999573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defines new conditions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F001ED-048B-9811-8441-365B6EA86CD4}"/>
              </a:ext>
            </a:extLst>
          </p:cNvPr>
          <p:cNvSpPr/>
          <p:nvPr/>
        </p:nvSpPr>
        <p:spPr>
          <a:xfrm>
            <a:off x="4941990" y="4415532"/>
            <a:ext cx="999573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defines new conditions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99DCFF-C0C6-EDE1-536B-A47984DAE836}"/>
              </a:ext>
            </a:extLst>
          </p:cNvPr>
          <p:cNvSpPr/>
          <p:nvPr/>
        </p:nvSpPr>
        <p:spPr>
          <a:xfrm>
            <a:off x="6364030" y="4415532"/>
            <a:ext cx="999573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If necessary, user deletes conditions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BD7B14-AD6F-CD13-3820-57D6D9936C99}"/>
              </a:ext>
            </a:extLst>
          </p:cNvPr>
          <p:cNvGrpSpPr/>
          <p:nvPr/>
        </p:nvGrpSpPr>
        <p:grpSpPr>
          <a:xfrm>
            <a:off x="0" y="0"/>
            <a:ext cx="12192000" cy="1088571"/>
            <a:chOff x="0" y="0"/>
            <a:chExt cx="12192000" cy="108857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5962193-0A5B-1549-067A-A4B95E83E84E}"/>
                </a:ext>
              </a:extLst>
            </p:cNvPr>
            <p:cNvSpPr>
              <a:spLocks/>
            </p:cNvSpPr>
            <p:nvPr/>
          </p:nvSpPr>
          <p:spPr>
            <a:xfrm>
              <a:off x="5381626" y="0"/>
              <a:ext cx="6810374" cy="10885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29F69C5-87D3-84F4-E6BB-E28BF8D8A441}"/>
                </a:ext>
              </a:extLst>
            </p:cNvPr>
            <p:cNvSpPr>
              <a:spLocks/>
            </p:cNvSpPr>
            <p:nvPr/>
          </p:nvSpPr>
          <p:spPr>
            <a:xfrm>
              <a:off x="304800" y="0"/>
              <a:ext cx="7203566" cy="1088571"/>
            </a:xfrm>
            <a:custGeom>
              <a:avLst/>
              <a:gdLst>
                <a:gd name="connsiteX0" fmla="*/ 0 w 7203566"/>
                <a:gd name="connsiteY0" fmla="*/ 0 h 1088571"/>
                <a:gd name="connsiteX1" fmla="*/ 7203566 w 7203566"/>
                <a:gd name="connsiteY1" fmla="*/ 0 h 1088571"/>
                <a:gd name="connsiteX2" fmla="*/ 6572195 w 7203566"/>
                <a:gd name="connsiteY2" fmla="*/ 1088571 h 1088571"/>
                <a:gd name="connsiteX3" fmla="*/ 0 w 7203566"/>
                <a:gd name="connsiteY3" fmla="*/ 1088571 h 108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3566" h="1088571">
                  <a:moveTo>
                    <a:pt x="0" y="0"/>
                  </a:moveTo>
                  <a:lnTo>
                    <a:pt x="7203566" y="0"/>
                  </a:lnTo>
                  <a:lnTo>
                    <a:pt x="6572195" y="1088571"/>
                  </a:lnTo>
                  <a:lnTo>
                    <a:pt x="0" y="108857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1589A62-BB9D-5A70-BC29-E520DFE1FF4D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7203566" cy="1088571"/>
            </a:xfrm>
            <a:custGeom>
              <a:avLst/>
              <a:gdLst>
                <a:gd name="connsiteX0" fmla="*/ 0 w 7203566"/>
                <a:gd name="connsiteY0" fmla="*/ 0 h 1088571"/>
                <a:gd name="connsiteX1" fmla="*/ 7203566 w 7203566"/>
                <a:gd name="connsiteY1" fmla="*/ 0 h 1088571"/>
                <a:gd name="connsiteX2" fmla="*/ 6572195 w 7203566"/>
                <a:gd name="connsiteY2" fmla="*/ 1088571 h 1088571"/>
                <a:gd name="connsiteX3" fmla="*/ 0 w 7203566"/>
                <a:gd name="connsiteY3" fmla="*/ 1088571 h 108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3566" h="1088571">
                  <a:moveTo>
                    <a:pt x="0" y="0"/>
                  </a:moveTo>
                  <a:lnTo>
                    <a:pt x="7203566" y="0"/>
                  </a:lnTo>
                  <a:lnTo>
                    <a:pt x="6572195" y="1088571"/>
                  </a:lnTo>
                  <a:lnTo>
                    <a:pt x="0" y="10885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400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8D2EC80-ED58-1756-DAC2-719AAD4C1A23}"/>
                </a:ext>
              </a:extLst>
            </p:cNvPr>
            <p:cNvGrpSpPr/>
            <p:nvPr/>
          </p:nvGrpSpPr>
          <p:grpSpPr>
            <a:xfrm>
              <a:off x="571499" y="257852"/>
              <a:ext cx="6188145" cy="572867"/>
              <a:chOff x="571499" y="309562"/>
              <a:chExt cx="6188145" cy="57286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AAE9BA0-C8B6-40C2-3C8F-6229E7C37D77}"/>
                  </a:ext>
                </a:extLst>
              </p:cNvPr>
              <p:cNvSpPr/>
              <p:nvPr/>
            </p:nvSpPr>
            <p:spPr>
              <a:xfrm>
                <a:off x="1448751" y="318998"/>
                <a:ext cx="5310893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IN" sz="3600" b="1">
                    <a:solidFill>
                      <a:schemeClr val="bg1"/>
                    </a:solidFill>
                    <a:latin typeface="+mj-lt"/>
                  </a:rPr>
                  <a:t>Check Modification Process</a:t>
                </a:r>
                <a:endParaRPr lang="en-US" sz="3600" b="1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31399E0-4842-C3F6-6FBE-D6E6A96542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71499" y="309562"/>
                <a:ext cx="738189" cy="57286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2107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A1032C5-80FB-7FD4-BFEA-F76CBB02E3D4}"/>
              </a:ext>
            </a:extLst>
          </p:cNvPr>
          <p:cNvSpPr/>
          <p:nvPr/>
        </p:nvSpPr>
        <p:spPr>
          <a:xfrm>
            <a:off x="570308" y="1350076"/>
            <a:ext cx="9917036" cy="385022"/>
          </a:xfrm>
          <a:custGeom>
            <a:avLst/>
            <a:gdLst>
              <a:gd name="connsiteX0" fmla="*/ 16402 w 1442363"/>
              <a:gd name="connsiteY0" fmla="*/ 0 h 328624"/>
              <a:gd name="connsiteX1" fmla="*/ 22787 w 1442363"/>
              <a:gd name="connsiteY1" fmla="*/ 0 h 328624"/>
              <a:gd name="connsiteX2" fmla="*/ 443915 w 1442363"/>
              <a:gd name="connsiteY2" fmla="*/ 0 h 328624"/>
              <a:gd name="connsiteX3" fmla="*/ 466857 w 1442363"/>
              <a:gd name="connsiteY3" fmla="*/ 0 h 328624"/>
              <a:gd name="connsiteX4" fmla="*/ 501065 w 1442363"/>
              <a:gd name="connsiteY4" fmla="*/ 0 h 328624"/>
              <a:gd name="connsiteX5" fmla="*/ 505827 w 1442363"/>
              <a:gd name="connsiteY5" fmla="*/ 0 h 328624"/>
              <a:gd name="connsiteX6" fmla="*/ 528769 w 1442363"/>
              <a:gd name="connsiteY6" fmla="*/ 0 h 328624"/>
              <a:gd name="connsiteX7" fmla="*/ 543452 w 1442363"/>
              <a:gd name="connsiteY7" fmla="*/ 0 h 328624"/>
              <a:gd name="connsiteX8" fmla="*/ 549837 w 1442363"/>
              <a:gd name="connsiteY8" fmla="*/ 0 h 328624"/>
              <a:gd name="connsiteX9" fmla="*/ 631923 w 1442363"/>
              <a:gd name="connsiteY9" fmla="*/ 0 h 328624"/>
              <a:gd name="connsiteX10" fmla="*/ 693835 w 1442363"/>
              <a:gd name="connsiteY10" fmla="*/ 0 h 328624"/>
              <a:gd name="connsiteX11" fmla="*/ 695852 w 1442363"/>
              <a:gd name="connsiteY11" fmla="*/ 0 h 328624"/>
              <a:gd name="connsiteX12" fmla="*/ 702237 w 1442363"/>
              <a:gd name="connsiteY12" fmla="*/ 0 h 328624"/>
              <a:gd name="connsiteX13" fmla="*/ 970965 w 1442363"/>
              <a:gd name="connsiteY13" fmla="*/ 0 h 328624"/>
              <a:gd name="connsiteX14" fmla="*/ 993907 w 1442363"/>
              <a:gd name="connsiteY14" fmla="*/ 0 h 328624"/>
              <a:gd name="connsiteX15" fmla="*/ 1028115 w 1442363"/>
              <a:gd name="connsiteY15" fmla="*/ 0 h 328624"/>
              <a:gd name="connsiteX16" fmla="*/ 1032877 w 1442363"/>
              <a:gd name="connsiteY16" fmla="*/ 0 h 328624"/>
              <a:gd name="connsiteX17" fmla="*/ 1055819 w 1442363"/>
              <a:gd name="connsiteY17" fmla="*/ 0 h 328624"/>
              <a:gd name="connsiteX18" fmla="*/ 1123365 w 1442363"/>
              <a:gd name="connsiteY18" fmla="*/ 0 h 328624"/>
              <a:gd name="connsiteX19" fmla="*/ 1146307 w 1442363"/>
              <a:gd name="connsiteY19" fmla="*/ 0 h 328624"/>
              <a:gd name="connsiteX20" fmla="*/ 1158973 w 1442363"/>
              <a:gd name="connsiteY20" fmla="*/ 0 h 328624"/>
              <a:gd name="connsiteX21" fmla="*/ 1180515 w 1442363"/>
              <a:gd name="connsiteY21" fmla="*/ 0 h 328624"/>
              <a:gd name="connsiteX22" fmla="*/ 1185277 w 1442363"/>
              <a:gd name="connsiteY22" fmla="*/ 0 h 328624"/>
              <a:gd name="connsiteX23" fmla="*/ 1208219 w 1442363"/>
              <a:gd name="connsiteY23" fmla="*/ 0 h 328624"/>
              <a:gd name="connsiteX24" fmla="*/ 1220885 w 1442363"/>
              <a:gd name="connsiteY24" fmla="*/ 0 h 328624"/>
              <a:gd name="connsiteX25" fmla="*/ 1311373 w 1442363"/>
              <a:gd name="connsiteY25" fmla="*/ 0 h 328624"/>
              <a:gd name="connsiteX26" fmla="*/ 1373285 w 1442363"/>
              <a:gd name="connsiteY26" fmla="*/ 0 h 328624"/>
              <a:gd name="connsiteX27" fmla="*/ 1442363 w 1442363"/>
              <a:gd name="connsiteY27" fmla="*/ 164312 h 328624"/>
              <a:gd name="connsiteX28" fmla="*/ 1373285 w 1442363"/>
              <a:gd name="connsiteY28" fmla="*/ 328624 h 328624"/>
              <a:gd name="connsiteX29" fmla="*/ 1311373 w 1442363"/>
              <a:gd name="connsiteY29" fmla="*/ 328624 h 328624"/>
              <a:gd name="connsiteX30" fmla="*/ 1220885 w 1442363"/>
              <a:gd name="connsiteY30" fmla="*/ 328624 h 328624"/>
              <a:gd name="connsiteX31" fmla="*/ 1208219 w 1442363"/>
              <a:gd name="connsiteY31" fmla="*/ 328624 h 328624"/>
              <a:gd name="connsiteX32" fmla="*/ 1185277 w 1442363"/>
              <a:gd name="connsiteY32" fmla="*/ 328624 h 328624"/>
              <a:gd name="connsiteX33" fmla="*/ 1180515 w 1442363"/>
              <a:gd name="connsiteY33" fmla="*/ 328624 h 328624"/>
              <a:gd name="connsiteX34" fmla="*/ 1158973 w 1442363"/>
              <a:gd name="connsiteY34" fmla="*/ 328624 h 328624"/>
              <a:gd name="connsiteX35" fmla="*/ 1146307 w 1442363"/>
              <a:gd name="connsiteY35" fmla="*/ 328624 h 328624"/>
              <a:gd name="connsiteX36" fmla="*/ 1123365 w 1442363"/>
              <a:gd name="connsiteY36" fmla="*/ 328624 h 328624"/>
              <a:gd name="connsiteX37" fmla="*/ 1055819 w 1442363"/>
              <a:gd name="connsiteY37" fmla="*/ 328624 h 328624"/>
              <a:gd name="connsiteX38" fmla="*/ 1032877 w 1442363"/>
              <a:gd name="connsiteY38" fmla="*/ 328624 h 328624"/>
              <a:gd name="connsiteX39" fmla="*/ 1028115 w 1442363"/>
              <a:gd name="connsiteY39" fmla="*/ 328624 h 328624"/>
              <a:gd name="connsiteX40" fmla="*/ 993907 w 1442363"/>
              <a:gd name="connsiteY40" fmla="*/ 328624 h 328624"/>
              <a:gd name="connsiteX41" fmla="*/ 970965 w 1442363"/>
              <a:gd name="connsiteY41" fmla="*/ 328624 h 328624"/>
              <a:gd name="connsiteX42" fmla="*/ 702237 w 1442363"/>
              <a:gd name="connsiteY42" fmla="*/ 328624 h 328624"/>
              <a:gd name="connsiteX43" fmla="*/ 695852 w 1442363"/>
              <a:gd name="connsiteY43" fmla="*/ 328624 h 328624"/>
              <a:gd name="connsiteX44" fmla="*/ 693835 w 1442363"/>
              <a:gd name="connsiteY44" fmla="*/ 328624 h 328624"/>
              <a:gd name="connsiteX45" fmla="*/ 631923 w 1442363"/>
              <a:gd name="connsiteY45" fmla="*/ 328624 h 328624"/>
              <a:gd name="connsiteX46" fmla="*/ 549837 w 1442363"/>
              <a:gd name="connsiteY46" fmla="*/ 328624 h 328624"/>
              <a:gd name="connsiteX47" fmla="*/ 543452 w 1442363"/>
              <a:gd name="connsiteY47" fmla="*/ 328624 h 328624"/>
              <a:gd name="connsiteX48" fmla="*/ 528769 w 1442363"/>
              <a:gd name="connsiteY48" fmla="*/ 328624 h 328624"/>
              <a:gd name="connsiteX49" fmla="*/ 505827 w 1442363"/>
              <a:gd name="connsiteY49" fmla="*/ 328624 h 328624"/>
              <a:gd name="connsiteX50" fmla="*/ 501065 w 1442363"/>
              <a:gd name="connsiteY50" fmla="*/ 328624 h 328624"/>
              <a:gd name="connsiteX51" fmla="*/ 466857 w 1442363"/>
              <a:gd name="connsiteY51" fmla="*/ 328624 h 328624"/>
              <a:gd name="connsiteX52" fmla="*/ 443915 w 1442363"/>
              <a:gd name="connsiteY52" fmla="*/ 328624 h 328624"/>
              <a:gd name="connsiteX53" fmla="*/ 22787 w 1442363"/>
              <a:gd name="connsiteY53" fmla="*/ 328624 h 328624"/>
              <a:gd name="connsiteX54" fmla="*/ 16402 w 1442363"/>
              <a:gd name="connsiteY54" fmla="*/ 328624 h 328624"/>
              <a:gd name="connsiteX55" fmla="*/ 0 w 1442363"/>
              <a:gd name="connsiteY55" fmla="*/ 309422 h 328624"/>
              <a:gd name="connsiteX56" fmla="*/ 0 w 1442363"/>
              <a:gd name="connsiteY56" fmla="*/ 19202 h 328624"/>
              <a:gd name="connsiteX57" fmla="*/ 16402 w 1442363"/>
              <a:gd name="connsiteY57" fmla="*/ 0 h 32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442363" h="328624">
                <a:moveTo>
                  <a:pt x="16402" y="0"/>
                </a:moveTo>
                <a:lnTo>
                  <a:pt x="22787" y="0"/>
                </a:lnTo>
                <a:lnTo>
                  <a:pt x="443915" y="0"/>
                </a:lnTo>
                <a:lnTo>
                  <a:pt x="466857" y="0"/>
                </a:lnTo>
                <a:lnTo>
                  <a:pt x="501065" y="0"/>
                </a:lnTo>
                <a:lnTo>
                  <a:pt x="505827" y="0"/>
                </a:lnTo>
                <a:lnTo>
                  <a:pt x="528769" y="0"/>
                </a:lnTo>
                <a:lnTo>
                  <a:pt x="543452" y="0"/>
                </a:lnTo>
                <a:lnTo>
                  <a:pt x="549837" y="0"/>
                </a:lnTo>
                <a:lnTo>
                  <a:pt x="631923" y="0"/>
                </a:lnTo>
                <a:lnTo>
                  <a:pt x="693835" y="0"/>
                </a:lnTo>
                <a:lnTo>
                  <a:pt x="695852" y="0"/>
                </a:lnTo>
                <a:lnTo>
                  <a:pt x="702237" y="0"/>
                </a:lnTo>
                <a:lnTo>
                  <a:pt x="970965" y="0"/>
                </a:lnTo>
                <a:lnTo>
                  <a:pt x="993907" y="0"/>
                </a:lnTo>
                <a:lnTo>
                  <a:pt x="1028115" y="0"/>
                </a:lnTo>
                <a:lnTo>
                  <a:pt x="1032877" y="0"/>
                </a:lnTo>
                <a:lnTo>
                  <a:pt x="1055819" y="0"/>
                </a:lnTo>
                <a:lnTo>
                  <a:pt x="1123365" y="0"/>
                </a:lnTo>
                <a:lnTo>
                  <a:pt x="1146307" y="0"/>
                </a:lnTo>
                <a:lnTo>
                  <a:pt x="1158973" y="0"/>
                </a:lnTo>
                <a:lnTo>
                  <a:pt x="1180515" y="0"/>
                </a:lnTo>
                <a:lnTo>
                  <a:pt x="1185277" y="0"/>
                </a:lnTo>
                <a:lnTo>
                  <a:pt x="1208219" y="0"/>
                </a:lnTo>
                <a:lnTo>
                  <a:pt x="1220885" y="0"/>
                </a:lnTo>
                <a:lnTo>
                  <a:pt x="1311373" y="0"/>
                </a:lnTo>
                <a:lnTo>
                  <a:pt x="1373285" y="0"/>
                </a:lnTo>
                <a:lnTo>
                  <a:pt x="1442363" y="164312"/>
                </a:lnTo>
                <a:lnTo>
                  <a:pt x="1373285" y="328624"/>
                </a:lnTo>
                <a:lnTo>
                  <a:pt x="1311373" y="328624"/>
                </a:lnTo>
                <a:lnTo>
                  <a:pt x="1220885" y="328624"/>
                </a:lnTo>
                <a:lnTo>
                  <a:pt x="1208219" y="328624"/>
                </a:lnTo>
                <a:lnTo>
                  <a:pt x="1185277" y="328624"/>
                </a:lnTo>
                <a:lnTo>
                  <a:pt x="1180515" y="328624"/>
                </a:lnTo>
                <a:lnTo>
                  <a:pt x="1158973" y="328624"/>
                </a:lnTo>
                <a:lnTo>
                  <a:pt x="1146307" y="328624"/>
                </a:lnTo>
                <a:lnTo>
                  <a:pt x="1123365" y="328624"/>
                </a:lnTo>
                <a:lnTo>
                  <a:pt x="1055819" y="328624"/>
                </a:lnTo>
                <a:lnTo>
                  <a:pt x="1032877" y="328624"/>
                </a:lnTo>
                <a:lnTo>
                  <a:pt x="1028115" y="328624"/>
                </a:lnTo>
                <a:lnTo>
                  <a:pt x="993907" y="328624"/>
                </a:lnTo>
                <a:lnTo>
                  <a:pt x="970965" y="328624"/>
                </a:lnTo>
                <a:lnTo>
                  <a:pt x="702237" y="328624"/>
                </a:lnTo>
                <a:lnTo>
                  <a:pt x="695852" y="328624"/>
                </a:lnTo>
                <a:lnTo>
                  <a:pt x="693835" y="328624"/>
                </a:lnTo>
                <a:lnTo>
                  <a:pt x="631923" y="328624"/>
                </a:lnTo>
                <a:lnTo>
                  <a:pt x="549837" y="328624"/>
                </a:lnTo>
                <a:lnTo>
                  <a:pt x="543452" y="328624"/>
                </a:lnTo>
                <a:lnTo>
                  <a:pt x="528769" y="328624"/>
                </a:lnTo>
                <a:lnTo>
                  <a:pt x="505827" y="328624"/>
                </a:lnTo>
                <a:lnTo>
                  <a:pt x="501065" y="328624"/>
                </a:lnTo>
                <a:lnTo>
                  <a:pt x="466857" y="328624"/>
                </a:lnTo>
                <a:lnTo>
                  <a:pt x="443915" y="328624"/>
                </a:lnTo>
                <a:lnTo>
                  <a:pt x="22787" y="328624"/>
                </a:lnTo>
                <a:lnTo>
                  <a:pt x="16402" y="328624"/>
                </a:lnTo>
                <a:cubicBezTo>
                  <a:pt x="7343" y="328624"/>
                  <a:pt x="0" y="320028"/>
                  <a:pt x="0" y="309422"/>
                </a:cubicBezTo>
                <a:lnTo>
                  <a:pt x="0" y="19202"/>
                </a:lnTo>
                <a:cubicBezTo>
                  <a:pt x="0" y="8597"/>
                  <a:pt x="7343" y="0"/>
                  <a:pt x="1640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7432" rIns="45720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b="1"/>
              <a:t>Setting up alerts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16F13E2-E840-4FD6-654F-FB208727FC5C}"/>
              </a:ext>
            </a:extLst>
          </p:cNvPr>
          <p:cNvGrpSpPr/>
          <p:nvPr/>
        </p:nvGrpSpPr>
        <p:grpSpPr>
          <a:xfrm>
            <a:off x="1634492" y="2825198"/>
            <a:ext cx="208321" cy="208321"/>
            <a:chOff x="2771596" y="3377803"/>
            <a:chExt cx="100012" cy="100012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341457D-E4F9-9566-B0E7-1CFCCEE55B39}"/>
                </a:ext>
              </a:extLst>
            </p:cNvPr>
            <p:cNvSpPr/>
            <p:nvPr/>
          </p:nvSpPr>
          <p:spPr>
            <a:xfrm>
              <a:off x="2771596" y="3377803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70" name="Arrow: Chevron 69">
              <a:extLst>
                <a:ext uri="{FF2B5EF4-FFF2-40B4-BE49-F238E27FC236}">
                  <a16:creationId xmlns:a16="http://schemas.microsoft.com/office/drawing/2014/main" id="{DF65DF29-B125-E5C8-8331-31FB6EE69429}"/>
                </a:ext>
              </a:extLst>
            </p:cNvPr>
            <p:cNvSpPr/>
            <p:nvPr/>
          </p:nvSpPr>
          <p:spPr>
            <a:xfrm>
              <a:off x="2798411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85C7A1F-A6FE-C2D4-AA5C-161BF3C974B0}"/>
              </a:ext>
            </a:extLst>
          </p:cNvPr>
          <p:cNvGrpSpPr/>
          <p:nvPr/>
        </p:nvGrpSpPr>
        <p:grpSpPr>
          <a:xfrm>
            <a:off x="7429867" y="2816658"/>
            <a:ext cx="208321" cy="208321"/>
            <a:chOff x="2717602" y="3377803"/>
            <a:chExt cx="100012" cy="100012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26E9037-D0F8-F903-D51A-22A94D858EAC}"/>
                </a:ext>
              </a:extLst>
            </p:cNvPr>
            <p:cNvSpPr/>
            <p:nvPr/>
          </p:nvSpPr>
          <p:spPr>
            <a:xfrm>
              <a:off x="2717602" y="3377803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73" name="Arrow: Chevron 72">
              <a:extLst>
                <a:ext uri="{FF2B5EF4-FFF2-40B4-BE49-F238E27FC236}">
                  <a16:creationId xmlns:a16="http://schemas.microsoft.com/office/drawing/2014/main" id="{81C0CE6B-4CB0-896C-DA17-653E11492411}"/>
                </a:ext>
              </a:extLst>
            </p:cNvPr>
            <p:cNvSpPr/>
            <p:nvPr/>
          </p:nvSpPr>
          <p:spPr>
            <a:xfrm>
              <a:off x="2744416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8D1CD807-4875-219D-FFFD-09EC08539028}"/>
              </a:ext>
            </a:extLst>
          </p:cNvPr>
          <p:cNvSpPr/>
          <p:nvPr/>
        </p:nvSpPr>
        <p:spPr>
          <a:xfrm>
            <a:off x="6319893" y="2265800"/>
            <a:ext cx="933732" cy="1358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DBE0078-2A02-AC03-DBCE-FD91003F08EC}"/>
              </a:ext>
            </a:extLst>
          </p:cNvPr>
          <p:cNvSpPr/>
          <p:nvPr/>
        </p:nvSpPr>
        <p:spPr>
          <a:xfrm>
            <a:off x="7809226" y="2265800"/>
            <a:ext cx="933732" cy="1358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8477841-6A37-974B-C918-85D143DF4A1E}"/>
              </a:ext>
            </a:extLst>
          </p:cNvPr>
          <p:cNvGrpSpPr/>
          <p:nvPr/>
        </p:nvGrpSpPr>
        <p:grpSpPr>
          <a:xfrm>
            <a:off x="8905635" y="2819352"/>
            <a:ext cx="208321" cy="208321"/>
            <a:chOff x="2717602" y="3377803"/>
            <a:chExt cx="100012" cy="100012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ECFAAFF-2167-D5E1-4619-720CB038A282}"/>
                </a:ext>
              </a:extLst>
            </p:cNvPr>
            <p:cNvSpPr/>
            <p:nvPr/>
          </p:nvSpPr>
          <p:spPr>
            <a:xfrm>
              <a:off x="2717602" y="3377803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78" name="Arrow: Chevron 77">
              <a:extLst>
                <a:ext uri="{FF2B5EF4-FFF2-40B4-BE49-F238E27FC236}">
                  <a16:creationId xmlns:a16="http://schemas.microsoft.com/office/drawing/2014/main" id="{1CD91443-02CB-7E77-56B1-E8E63446F01B}"/>
                </a:ext>
              </a:extLst>
            </p:cNvPr>
            <p:cNvSpPr/>
            <p:nvPr/>
          </p:nvSpPr>
          <p:spPr>
            <a:xfrm>
              <a:off x="2744416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1ED23B44-3BB3-FF36-F956-1C4294C1F7E5}"/>
              </a:ext>
            </a:extLst>
          </p:cNvPr>
          <p:cNvSpPr/>
          <p:nvPr/>
        </p:nvSpPr>
        <p:spPr>
          <a:xfrm>
            <a:off x="570309" y="2280275"/>
            <a:ext cx="933732" cy="13453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pic>
        <p:nvPicPr>
          <p:cNvPr id="158" name="Picture 157">
            <a:extLst>
              <a:ext uri="{FF2B5EF4-FFF2-40B4-BE49-F238E27FC236}">
                <a16:creationId xmlns:a16="http://schemas.microsoft.com/office/drawing/2014/main" id="{8A4CF5FE-40CD-5413-A927-DFCCDC38E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21" y="2336375"/>
            <a:ext cx="824968" cy="412484"/>
          </a:xfrm>
          <a:prstGeom prst="rect">
            <a:avLst/>
          </a:prstGeom>
        </p:spPr>
      </p:pic>
      <p:sp>
        <p:nvSpPr>
          <p:cNvPr id="159" name="Rectangle 158">
            <a:extLst>
              <a:ext uri="{FF2B5EF4-FFF2-40B4-BE49-F238E27FC236}">
                <a16:creationId xmlns:a16="http://schemas.microsoft.com/office/drawing/2014/main" id="{FB39D342-4469-F3BB-9776-B7248877C57A}"/>
              </a:ext>
            </a:extLst>
          </p:cNvPr>
          <p:cNvSpPr/>
          <p:nvPr/>
        </p:nvSpPr>
        <p:spPr>
          <a:xfrm>
            <a:off x="1242710" y="2550674"/>
            <a:ext cx="160341" cy="147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94" name="Picture 193">
            <a:extLst>
              <a:ext uri="{FF2B5EF4-FFF2-40B4-BE49-F238E27FC236}">
                <a16:creationId xmlns:a16="http://schemas.microsoft.com/office/drawing/2014/main" id="{3462ED5A-A9C7-6A27-DF45-8090C174C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992" y="2338631"/>
            <a:ext cx="815810" cy="124771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FBED6D99-AD4F-7E0C-220A-CAF87F488D5F}"/>
              </a:ext>
            </a:extLst>
          </p:cNvPr>
          <p:cNvSpPr/>
          <p:nvPr/>
        </p:nvSpPr>
        <p:spPr>
          <a:xfrm>
            <a:off x="6466436" y="2494859"/>
            <a:ext cx="589223" cy="3740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95" name="Picture 194">
            <a:extLst>
              <a:ext uri="{FF2B5EF4-FFF2-40B4-BE49-F238E27FC236}">
                <a16:creationId xmlns:a16="http://schemas.microsoft.com/office/drawing/2014/main" id="{1641C8DF-6706-DD7C-EA55-D1E57BF41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994" y="2342377"/>
            <a:ext cx="815810" cy="1247710"/>
          </a:xfrm>
          <a:prstGeom prst="rect">
            <a:avLst/>
          </a:prstGeom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id="{C2848BB1-3109-3756-EA38-8B42DB502B7B}"/>
              </a:ext>
            </a:extLst>
          </p:cNvPr>
          <p:cNvSpPr/>
          <p:nvPr/>
        </p:nvSpPr>
        <p:spPr>
          <a:xfrm>
            <a:off x="7971438" y="2898238"/>
            <a:ext cx="589223" cy="5344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9BBF560-9FF1-098A-8124-C7F510209FF6}"/>
              </a:ext>
            </a:extLst>
          </p:cNvPr>
          <p:cNvGrpSpPr/>
          <p:nvPr/>
        </p:nvGrpSpPr>
        <p:grpSpPr>
          <a:xfrm>
            <a:off x="9298559" y="2265800"/>
            <a:ext cx="933732" cy="1358059"/>
            <a:chOff x="9298559" y="2265800"/>
            <a:chExt cx="933732" cy="1358059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B63A28E3-8B87-6A6B-AA4E-0175A94F2DF9}"/>
                </a:ext>
              </a:extLst>
            </p:cNvPr>
            <p:cNvSpPr/>
            <p:nvPr/>
          </p:nvSpPr>
          <p:spPr>
            <a:xfrm>
              <a:off x="9298559" y="2265800"/>
              <a:ext cx="933732" cy="13580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300"/>
                </a:spcAft>
              </a:pPr>
              <a:endParaRPr lang="en-US" sz="900">
                <a:solidFill>
                  <a:schemeClr val="tx1"/>
                </a:solidFill>
              </a:endParaRPr>
            </a:p>
          </p:txBody>
        </p:sp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7877B87A-EFEA-D6EF-CE0A-AC8362A23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64299" y="2342377"/>
              <a:ext cx="815810" cy="1247710"/>
            </a:xfrm>
            <a:prstGeom prst="rect">
              <a:avLst/>
            </a:prstGeom>
          </p:spPr>
        </p:pic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20732CF0-978F-276A-5932-36C9829D1321}"/>
                </a:ext>
              </a:extLst>
            </p:cNvPr>
            <p:cNvSpPr/>
            <p:nvPr/>
          </p:nvSpPr>
          <p:spPr>
            <a:xfrm>
              <a:off x="9952401" y="3403535"/>
              <a:ext cx="166890" cy="17516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BC9A1704-A019-D610-6A0E-A2A8E91A96D0}"/>
              </a:ext>
            </a:extLst>
          </p:cNvPr>
          <p:cNvGrpSpPr/>
          <p:nvPr/>
        </p:nvGrpSpPr>
        <p:grpSpPr>
          <a:xfrm>
            <a:off x="3078610" y="2820124"/>
            <a:ext cx="208321" cy="208321"/>
            <a:chOff x="2771596" y="3377803"/>
            <a:chExt cx="100012" cy="100012"/>
          </a:xfrm>
        </p:grpSpPr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877FDCA7-6ED5-9279-53D2-F179CEA20AA0}"/>
                </a:ext>
              </a:extLst>
            </p:cNvPr>
            <p:cNvSpPr/>
            <p:nvPr/>
          </p:nvSpPr>
          <p:spPr>
            <a:xfrm>
              <a:off x="2771596" y="3377803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261" name="Arrow: Chevron 260">
              <a:extLst>
                <a:ext uri="{FF2B5EF4-FFF2-40B4-BE49-F238E27FC236}">
                  <a16:creationId xmlns:a16="http://schemas.microsoft.com/office/drawing/2014/main" id="{17D0798E-77A3-E80C-1996-36C1A3FBABD6}"/>
                </a:ext>
              </a:extLst>
            </p:cNvPr>
            <p:cNvSpPr/>
            <p:nvPr/>
          </p:nvSpPr>
          <p:spPr>
            <a:xfrm>
              <a:off x="2798411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262" name="Rectangle 261">
            <a:extLst>
              <a:ext uri="{FF2B5EF4-FFF2-40B4-BE49-F238E27FC236}">
                <a16:creationId xmlns:a16="http://schemas.microsoft.com/office/drawing/2014/main" id="{07F3F65D-D090-6BF2-00B3-908BD58DD21F}"/>
              </a:ext>
            </a:extLst>
          </p:cNvPr>
          <p:cNvSpPr/>
          <p:nvPr/>
        </p:nvSpPr>
        <p:spPr>
          <a:xfrm>
            <a:off x="2011891" y="2280275"/>
            <a:ext cx="933732" cy="13453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pic>
        <p:nvPicPr>
          <p:cNvPr id="258" name="Picture 257">
            <a:extLst>
              <a:ext uri="{FF2B5EF4-FFF2-40B4-BE49-F238E27FC236}">
                <a16:creationId xmlns:a16="http://schemas.microsoft.com/office/drawing/2014/main" id="{A58ACE24-E594-F7D6-1C6E-0C7C3FF71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461" y="2352524"/>
            <a:ext cx="927266" cy="1162584"/>
          </a:xfrm>
          <a:prstGeom prst="rect">
            <a:avLst/>
          </a:prstGeom>
        </p:spPr>
      </p:pic>
      <p:sp>
        <p:nvSpPr>
          <p:cNvPr id="264" name="Rectangle 263">
            <a:extLst>
              <a:ext uri="{FF2B5EF4-FFF2-40B4-BE49-F238E27FC236}">
                <a16:creationId xmlns:a16="http://schemas.microsoft.com/office/drawing/2014/main" id="{D6BD3972-7FA8-ED65-38A5-EE2B325154F2}"/>
              </a:ext>
            </a:extLst>
          </p:cNvPr>
          <p:cNvSpPr/>
          <p:nvPr/>
        </p:nvSpPr>
        <p:spPr>
          <a:xfrm>
            <a:off x="3411139" y="2265800"/>
            <a:ext cx="933732" cy="1358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pic>
        <p:nvPicPr>
          <p:cNvPr id="270" name="Picture 269">
            <a:extLst>
              <a:ext uri="{FF2B5EF4-FFF2-40B4-BE49-F238E27FC236}">
                <a16:creationId xmlns:a16="http://schemas.microsoft.com/office/drawing/2014/main" id="{51801A3C-D0D1-7145-6793-6E6EA2F84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606" y="2336944"/>
            <a:ext cx="927266" cy="1162584"/>
          </a:xfrm>
          <a:prstGeom prst="rect">
            <a:avLst/>
          </a:prstGeom>
        </p:spPr>
      </p:pic>
      <p:sp>
        <p:nvSpPr>
          <p:cNvPr id="271" name="Rectangle 270">
            <a:extLst>
              <a:ext uri="{FF2B5EF4-FFF2-40B4-BE49-F238E27FC236}">
                <a16:creationId xmlns:a16="http://schemas.microsoft.com/office/drawing/2014/main" id="{1DC4D3D9-5C7F-6CF5-94F6-300767838BB7}"/>
              </a:ext>
            </a:extLst>
          </p:cNvPr>
          <p:cNvSpPr/>
          <p:nvPr/>
        </p:nvSpPr>
        <p:spPr>
          <a:xfrm>
            <a:off x="2697304" y="2527431"/>
            <a:ext cx="160341" cy="8132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A75396DD-7D40-1925-2F6A-77BF5E5F876E}"/>
              </a:ext>
            </a:extLst>
          </p:cNvPr>
          <p:cNvSpPr/>
          <p:nvPr/>
        </p:nvSpPr>
        <p:spPr>
          <a:xfrm>
            <a:off x="4135648" y="3320503"/>
            <a:ext cx="145560" cy="1479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4F2A7502-E381-C5D4-118A-D2D5277DAFC2}"/>
              </a:ext>
            </a:extLst>
          </p:cNvPr>
          <p:cNvGrpSpPr/>
          <p:nvPr/>
        </p:nvGrpSpPr>
        <p:grpSpPr>
          <a:xfrm>
            <a:off x="5979658" y="2816658"/>
            <a:ext cx="208321" cy="208321"/>
            <a:chOff x="2771596" y="3377803"/>
            <a:chExt cx="100012" cy="100012"/>
          </a:xfrm>
        </p:grpSpPr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C38F80DD-0B84-0559-4CBD-985EBA954DDE}"/>
                </a:ext>
              </a:extLst>
            </p:cNvPr>
            <p:cNvSpPr/>
            <p:nvPr/>
          </p:nvSpPr>
          <p:spPr>
            <a:xfrm>
              <a:off x="2771596" y="3377803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274" name="Arrow: Chevron 273">
              <a:extLst>
                <a:ext uri="{FF2B5EF4-FFF2-40B4-BE49-F238E27FC236}">
                  <a16:creationId xmlns:a16="http://schemas.microsoft.com/office/drawing/2014/main" id="{DEF53EBB-C8B1-9A30-F873-5CF0292D6108}"/>
                </a:ext>
              </a:extLst>
            </p:cNvPr>
            <p:cNvSpPr/>
            <p:nvPr/>
          </p:nvSpPr>
          <p:spPr>
            <a:xfrm>
              <a:off x="2798411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pic>
        <p:nvPicPr>
          <p:cNvPr id="276" name="Picture 275">
            <a:extLst>
              <a:ext uri="{FF2B5EF4-FFF2-40B4-BE49-F238E27FC236}">
                <a16:creationId xmlns:a16="http://schemas.microsoft.com/office/drawing/2014/main" id="{CF52A4C2-46F0-CC5F-9CE3-08BF17618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087" y="2465479"/>
            <a:ext cx="824968" cy="412484"/>
          </a:xfrm>
          <a:prstGeom prst="rect">
            <a:avLst/>
          </a:prstGeom>
        </p:spPr>
      </p:pic>
      <p:sp>
        <p:nvSpPr>
          <p:cNvPr id="277" name="Rectangle 276">
            <a:extLst>
              <a:ext uri="{FF2B5EF4-FFF2-40B4-BE49-F238E27FC236}">
                <a16:creationId xmlns:a16="http://schemas.microsoft.com/office/drawing/2014/main" id="{03F2A1D3-7C51-2129-188D-4C468378E65E}"/>
              </a:ext>
            </a:extLst>
          </p:cNvPr>
          <p:cNvSpPr/>
          <p:nvPr/>
        </p:nvSpPr>
        <p:spPr>
          <a:xfrm>
            <a:off x="5587876" y="2679778"/>
            <a:ext cx="160341" cy="147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40B8B394-E3FD-98A8-D0CE-3BA77A8CF516}"/>
              </a:ext>
            </a:extLst>
          </p:cNvPr>
          <p:cNvGrpSpPr/>
          <p:nvPr/>
        </p:nvGrpSpPr>
        <p:grpSpPr>
          <a:xfrm>
            <a:off x="4551418" y="2816658"/>
            <a:ext cx="208321" cy="208321"/>
            <a:chOff x="2771596" y="3377803"/>
            <a:chExt cx="100012" cy="100012"/>
          </a:xfrm>
        </p:grpSpPr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ADD0C02A-BA78-6EC9-6251-94F159B11F37}"/>
                </a:ext>
              </a:extLst>
            </p:cNvPr>
            <p:cNvSpPr/>
            <p:nvPr/>
          </p:nvSpPr>
          <p:spPr>
            <a:xfrm>
              <a:off x="2771596" y="3377803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280" name="Arrow: Chevron 279">
              <a:extLst>
                <a:ext uri="{FF2B5EF4-FFF2-40B4-BE49-F238E27FC236}">
                  <a16:creationId xmlns:a16="http://schemas.microsoft.com/office/drawing/2014/main" id="{C11DFCC0-43D4-C60B-46CE-7EBFC5290567}"/>
                </a:ext>
              </a:extLst>
            </p:cNvPr>
            <p:cNvSpPr/>
            <p:nvPr/>
          </p:nvSpPr>
          <p:spPr>
            <a:xfrm>
              <a:off x="2798411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281" name="Rectangle 280">
            <a:extLst>
              <a:ext uri="{FF2B5EF4-FFF2-40B4-BE49-F238E27FC236}">
                <a16:creationId xmlns:a16="http://schemas.microsoft.com/office/drawing/2014/main" id="{B3D3CF7A-DC67-7C12-EDB5-FC024615B922}"/>
              </a:ext>
            </a:extLst>
          </p:cNvPr>
          <p:cNvSpPr/>
          <p:nvPr/>
        </p:nvSpPr>
        <p:spPr>
          <a:xfrm>
            <a:off x="4945925" y="2280275"/>
            <a:ext cx="933732" cy="13453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pic>
        <p:nvPicPr>
          <p:cNvPr id="282" name="Picture 281">
            <a:extLst>
              <a:ext uri="{FF2B5EF4-FFF2-40B4-BE49-F238E27FC236}">
                <a16:creationId xmlns:a16="http://schemas.microsoft.com/office/drawing/2014/main" id="{596C2F04-76E4-A7CE-353D-A2687DBA5C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995939" y="2336944"/>
            <a:ext cx="824968" cy="388551"/>
          </a:xfrm>
          <a:prstGeom prst="rect">
            <a:avLst/>
          </a:prstGeom>
        </p:spPr>
      </p:pic>
      <p:sp>
        <p:nvSpPr>
          <p:cNvPr id="283" name="Rectangle 282">
            <a:extLst>
              <a:ext uri="{FF2B5EF4-FFF2-40B4-BE49-F238E27FC236}">
                <a16:creationId xmlns:a16="http://schemas.microsoft.com/office/drawing/2014/main" id="{B97F6CA3-CC66-64BB-79C3-235E4F7B06AE}"/>
              </a:ext>
            </a:extLst>
          </p:cNvPr>
          <p:cNvSpPr/>
          <p:nvPr/>
        </p:nvSpPr>
        <p:spPr>
          <a:xfrm>
            <a:off x="5520776" y="2537087"/>
            <a:ext cx="153544" cy="1207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300" name="Freeform: Shape 299">
            <a:extLst>
              <a:ext uri="{FF2B5EF4-FFF2-40B4-BE49-F238E27FC236}">
                <a16:creationId xmlns:a16="http://schemas.microsoft.com/office/drawing/2014/main" id="{5ADF5E96-3041-B151-3B06-EC4B085F99B2}"/>
              </a:ext>
            </a:extLst>
          </p:cNvPr>
          <p:cNvSpPr/>
          <p:nvPr/>
        </p:nvSpPr>
        <p:spPr>
          <a:xfrm>
            <a:off x="570308" y="3992376"/>
            <a:ext cx="9917036" cy="385022"/>
          </a:xfrm>
          <a:custGeom>
            <a:avLst/>
            <a:gdLst>
              <a:gd name="connsiteX0" fmla="*/ 16402 w 1442363"/>
              <a:gd name="connsiteY0" fmla="*/ 0 h 328624"/>
              <a:gd name="connsiteX1" fmla="*/ 22787 w 1442363"/>
              <a:gd name="connsiteY1" fmla="*/ 0 h 328624"/>
              <a:gd name="connsiteX2" fmla="*/ 443915 w 1442363"/>
              <a:gd name="connsiteY2" fmla="*/ 0 h 328624"/>
              <a:gd name="connsiteX3" fmla="*/ 466857 w 1442363"/>
              <a:gd name="connsiteY3" fmla="*/ 0 h 328624"/>
              <a:gd name="connsiteX4" fmla="*/ 501065 w 1442363"/>
              <a:gd name="connsiteY4" fmla="*/ 0 h 328624"/>
              <a:gd name="connsiteX5" fmla="*/ 505827 w 1442363"/>
              <a:gd name="connsiteY5" fmla="*/ 0 h 328624"/>
              <a:gd name="connsiteX6" fmla="*/ 528769 w 1442363"/>
              <a:gd name="connsiteY6" fmla="*/ 0 h 328624"/>
              <a:gd name="connsiteX7" fmla="*/ 543452 w 1442363"/>
              <a:gd name="connsiteY7" fmla="*/ 0 h 328624"/>
              <a:gd name="connsiteX8" fmla="*/ 549837 w 1442363"/>
              <a:gd name="connsiteY8" fmla="*/ 0 h 328624"/>
              <a:gd name="connsiteX9" fmla="*/ 631923 w 1442363"/>
              <a:gd name="connsiteY9" fmla="*/ 0 h 328624"/>
              <a:gd name="connsiteX10" fmla="*/ 693835 w 1442363"/>
              <a:gd name="connsiteY10" fmla="*/ 0 h 328624"/>
              <a:gd name="connsiteX11" fmla="*/ 695852 w 1442363"/>
              <a:gd name="connsiteY11" fmla="*/ 0 h 328624"/>
              <a:gd name="connsiteX12" fmla="*/ 702237 w 1442363"/>
              <a:gd name="connsiteY12" fmla="*/ 0 h 328624"/>
              <a:gd name="connsiteX13" fmla="*/ 970965 w 1442363"/>
              <a:gd name="connsiteY13" fmla="*/ 0 h 328624"/>
              <a:gd name="connsiteX14" fmla="*/ 993907 w 1442363"/>
              <a:gd name="connsiteY14" fmla="*/ 0 h 328624"/>
              <a:gd name="connsiteX15" fmla="*/ 1028115 w 1442363"/>
              <a:gd name="connsiteY15" fmla="*/ 0 h 328624"/>
              <a:gd name="connsiteX16" fmla="*/ 1032877 w 1442363"/>
              <a:gd name="connsiteY16" fmla="*/ 0 h 328624"/>
              <a:gd name="connsiteX17" fmla="*/ 1055819 w 1442363"/>
              <a:gd name="connsiteY17" fmla="*/ 0 h 328624"/>
              <a:gd name="connsiteX18" fmla="*/ 1123365 w 1442363"/>
              <a:gd name="connsiteY18" fmla="*/ 0 h 328624"/>
              <a:gd name="connsiteX19" fmla="*/ 1146307 w 1442363"/>
              <a:gd name="connsiteY19" fmla="*/ 0 h 328624"/>
              <a:gd name="connsiteX20" fmla="*/ 1158973 w 1442363"/>
              <a:gd name="connsiteY20" fmla="*/ 0 h 328624"/>
              <a:gd name="connsiteX21" fmla="*/ 1180515 w 1442363"/>
              <a:gd name="connsiteY21" fmla="*/ 0 h 328624"/>
              <a:gd name="connsiteX22" fmla="*/ 1185277 w 1442363"/>
              <a:gd name="connsiteY22" fmla="*/ 0 h 328624"/>
              <a:gd name="connsiteX23" fmla="*/ 1208219 w 1442363"/>
              <a:gd name="connsiteY23" fmla="*/ 0 h 328624"/>
              <a:gd name="connsiteX24" fmla="*/ 1220885 w 1442363"/>
              <a:gd name="connsiteY24" fmla="*/ 0 h 328624"/>
              <a:gd name="connsiteX25" fmla="*/ 1311373 w 1442363"/>
              <a:gd name="connsiteY25" fmla="*/ 0 h 328624"/>
              <a:gd name="connsiteX26" fmla="*/ 1373285 w 1442363"/>
              <a:gd name="connsiteY26" fmla="*/ 0 h 328624"/>
              <a:gd name="connsiteX27" fmla="*/ 1442363 w 1442363"/>
              <a:gd name="connsiteY27" fmla="*/ 164312 h 328624"/>
              <a:gd name="connsiteX28" fmla="*/ 1373285 w 1442363"/>
              <a:gd name="connsiteY28" fmla="*/ 328624 h 328624"/>
              <a:gd name="connsiteX29" fmla="*/ 1311373 w 1442363"/>
              <a:gd name="connsiteY29" fmla="*/ 328624 h 328624"/>
              <a:gd name="connsiteX30" fmla="*/ 1220885 w 1442363"/>
              <a:gd name="connsiteY30" fmla="*/ 328624 h 328624"/>
              <a:gd name="connsiteX31" fmla="*/ 1208219 w 1442363"/>
              <a:gd name="connsiteY31" fmla="*/ 328624 h 328624"/>
              <a:gd name="connsiteX32" fmla="*/ 1185277 w 1442363"/>
              <a:gd name="connsiteY32" fmla="*/ 328624 h 328624"/>
              <a:gd name="connsiteX33" fmla="*/ 1180515 w 1442363"/>
              <a:gd name="connsiteY33" fmla="*/ 328624 h 328624"/>
              <a:gd name="connsiteX34" fmla="*/ 1158973 w 1442363"/>
              <a:gd name="connsiteY34" fmla="*/ 328624 h 328624"/>
              <a:gd name="connsiteX35" fmla="*/ 1146307 w 1442363"/>
              <a:gd name="connsiteY35" fmla="*/ 328624 h 328624"/>
              <a:gd name="connsiteX36" fmla="*/ 1123365 w 1442363"/>
              <a:gd name="connsiteY36" fmla="*/ 328624 h 328624"/>
              <a:gd name="connsiteX37" fmla="*/ 1055819 w 1442363"/>
              <a:gd name="connsiteY37" fmla="*/ 328624 h 328624"/>
              <a:gd name="connsiteX38" fmla="*/ 1032877 w 1442363"/>
              <a:gd name="connsiteY38" fmla="*/ 328624 h 328624"/>
              <a:gd name="connsiteX39" fmla="*/ 1028115 w 1442363"/>
              <a:gd name="connsiteY39" fmla="*/ 328624 h 328624"/>
              <a:gd name="connsiteX40" fmla="*/ 993907 w 1442363"/>
              <a:gd name="connsiteY40" fmla="*/ 328624 h 328624"/>
              <a:gd name="connsiteX41" fmla="*/ 970965 w 1442363"/>
              <a:gd name="connsiteY41" fmla="*/ 328624 h 328624"/>
              <a:gd name="connsiteX42" fmla="*/ 702237 w 1442363"/>
              <a:gd name="connsiteY42" fmla="*/ 328624 h 328624"/>
              <a:gd name="connsiteX43" fmla="*/ 695852 w 1442363"/>
              <a:gd name="connsiteY43" fmla="*/ 328624 h 328624"/>
              <a:gd name="connsiteX44" fmla="*/ 693835 w 1442363"/>
              <a:gd name="connsiteY44" fmla="*/ 328624 h 328624"/>
              <a:gd name="connsiteX45" fmla="*/ 631923 w 1442363"/>
              <a:gd name="connsiteY45" fmla="*/ 328624 h 328624"/>
              <a:gd name="connsiteX46" fmla="*/ 549837 w 1442363"/>
              <a:gd name="connsiteY46" fmla="*/ 328624 h 328624"/>
              <a:gd name="connsiteX47" fmla="*/ 543452 w 1442363"/>
              <a:gd name="connsiteY47" fmla="*/ 328624 h 328624"/>
              <a:gd name="connsiteX48" fmla="*/ 528769 w 1442363"/>
              <a:gd name="connsiteY48" fmla="*/ 328624 h 328624"/>
              <a:gd name="connsiteX49" fmla="*/ 505827 w 1442363"/>
              <a:gd name="connsiteY49" fmla="*/ 328624 h 328624"/>
              <a:gd name="connsiteX50" fmla="*/ 501065 w 1442363"/>
              <a:gd name="connsiteY50" fmla="*/ 328624 h 328624"/>
              <a:gd name="connsiteX51" fmla="*/ 466857 w 1442363"/>
              <a:gd name="connsiteY51" fmla="*/ 328624 h 328624"/>
              <a:gd name="connsiteX52" fmla="*/ 443915 w 1442363"/>
              <a:gd name="connsiteY52" fmla="*/ 328624 h 328624"/>
              <a:gd name="connsiteX53" fmla="*/ 22787 w 1442363"/>
              <a:gd name="connsiteY53" fmla="*/ 328624 h 328624"/>
              <a:gd name="connsiteX54" fmla="*/ 16402 w 1442363"/>
              <a:gd name="connsiteY54" fmla="*/ 328624 h 328624"/>
              <a:gd name="connsiteX55" fmla="*/ 0 w 1442363"/>
              <a:gd name="connsiteY55" fmla="*/ 309422 h 328624"/>
              <a:gd name="connsiteX56" fmla="*/ 0 w 1442363"/>
              <a:gd name="connsiteY56" fmla="*/ 19202 h 328624"/>
              <a:gd name="connsiteX57" fmla="*/ 16402 w 1442363"/>
              <a:gd name="connsiteY57" fmla="*/ 0 h 32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442363" h="328624">
                <a:moveTo>
                  <a:pt x="16402" y="0"/>
                </a:moveTo>
                <a:lnTo>
                  <a:pt x="22787" y="0"/>
                </a:lnTo>
                <a:lnTo>
                  <a:pt x="443915" y="0"/>
                </a:lnTo>
                <a:lnTo>
                  <a:pt x="466857" y="0"/>
                </a:lnTo>
                <a:lnTo>
                  <a:pt x="501065" y="0"/>
                </a:lnTo>
                <a:lnTo>
                  <a:pt x="505827" y="0"/>
                </a:lnTo>
                <a:lnTo>
                  <a:pt x="528769" y="0"/>
                </a:lnTo>
                <a:lnTo>
                  <a:pt x="543452" y="0"/>
                </a:lnTo>
                <a:lnTo>
                  <a:pt x="549837" y="0"/>
                </a:lnTo>
                <a:lnTo>
                  <a:pt x="631923" y="0"/>
                </a:lnTo>
                <a:lnTo>
                  <a:pt x="693835" y="0"/>
                </a:lnTo>
                <a:lnTo>
                  <a:pt x="695852" y="0"/>
                </a:lnTo>
                <a:lnTo>
                  <a:pt x="702237" y="0"/>
                </a:lnTo>
                <a:lnTo>
                  <a:pt x="970965" y="0"/>
                </a:lnTo>
                <a:lnTo>
                  <a:pt x="993907" y="0"/>
                </a:lnTo>
                <a:lnTo>
                  <a:pt x="1028115" y="0"/>
                </a:lnTo>
                <a:lnTo>
                  <a:pt x="1032877" y="0"/>
                </a:lnTo>
                <a:lnTo>
                  <a:pt x="1055819" y="0"/>
                </a:lnTo>
                <a:lnTo>
                  <a:pt x="1123365" y="0"/>
                </a:lnTo>
                <a:lnTo>
                  <a:pt x="1146307" y="0"/>
                </a:lnTo>
                <a:lnTo>
                  <a:pt x="1158973" y="0"/>
                </a:lnTo>
                <a:lnTo>
                  <a:pt x="1180515" y="0"/>
                </a:lnTo>
                <a:lnTo>
                  <a:pt x="1185277" y="0"/>
                </a:lnTo>
                <a:lnTo>
                  <a:pt x="1208219" y="0"/>
                </a:lnTo>
                <a:lnTo>
                  <a:pt x="1220885" y="0"/>
                </a:lnTo>
                <a:lnTo>
                  <a:pt x="1311373" y="0"/>
                </a:lnTo>
                <a:lnTo>
                  <a:pt x="1373285" y="0"/>
                </a:lnTo>
                <a:lnTo>
                  <a:pt x="1442363" y="164312"/>
                </a:lnTo>
                <a:lnTo>
                  <a:pt x="1373285" y="328624"/>
                </a:lnTo>
                <a:lnTo>
                  <a:pt x="1311373" y="328624"/>
                </a:lnTo>
                <a:lnTo>
                  <a:pt x="1220885" y="328624"/>
                </a:lnTo>
                <a:lnTo>
                  <a:pt x="1208219" y="328624"/>
                </a:lnTo>
                <a:lnTo>
                  <a:pt x="1185277" y="328624"/>
                </a:lnTo>
                <a:lnTo>
                  <a:pt x="1180515" y="328624"/>
                </a:lnTo>
                <a:lnTo>
                  <a:pt x="1158973" y="328624"/>
                </a:lnTo>
                <a:lnTo>
                  <a:pt x="1146307" y="328624"/>
                </a:lnTo>
                <a:lnTo>
                  <a:pt x="1123365" y="328624"/>
                </a:lnTo>
                <a:lnTo>
                  <a:pt x="1055819" y="328624"/>
                </a:lnTo>
                <a:lnTo>
                  <a:pt x="1032877" y="328624"/>
                </a:lnTo>
                <a:lnTo>
                  <a:pt x="1028115" y="328624"/>
                </a:lnTo>
                <a:lnTo>
                  <a:pt x="993907" y="328624"/>
                </a:lnTo>
                <a:lnTo>
                  <a:pt x="970965" y="328624"/>
                </a:lnTo>
                <a:lnTo>
                  <a:pt x="702237" y="328624"/>
                </a:lnTo>
                <a:lnTo>
                  <a:pt x="695852" y="328624"/>
                </a:lnTo>
                <a:lnTo>
                  <a:pt x="693835" y="328624"/>
                </a:lnTo>
                <a:lnTo>
                  <a:pt x="631923" y="328624"/>
                </a:lnTo>
                <a:lnTo>
                  <a:pt x="549837" y="328624"/>
                </a:lnTo>
                <a:lnTo>
                  <a:pt x="543452" y="328624"/>
                </a:lnTo>
                <a:lnTo>
                  <a:pt x="528769" y="328624"/>
                </a:lnTo>
                <a:lnTo>
                  <a:pt x="505827" y="328624"/>
                </a:lnTo>
                <a:lnTo>
                  <a:pt x="501065" y="328624"/>
                </a:lnTo>
                <a:lnTo>
                  <a:pt x="466857" y="328624"/>
                </a:lnTo>
                <a:lnTo>
                  <a:pt x="443915" y="328624"/>
                </a:lnTo>
                <a:lnTo>
                  <a:pt x="22787" y="328624"/>
                </a:lnTo>
                <a:lnTo>
                  <a:pt x="16402" y="328624"/>
                </a:lnTo>
                <a:cubicBezTo>
                  <a:pt x="7343" y="328624"/>
                  <a:pt x="0" y="320028"/>
                  <a:pt x="0" y="309422"/>
                </a:cubicBezTo>
                <a:lnTo>
                  <a:pt x="0" y="19202"/>
                </a:lnTo>
                <a:cubicBezTo>
                  <a:pt x="0" y="8597"/>
                  <a:pt x="7343" y="0"/>
                  <a:pt x="1640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7432" rIns="45720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b="1"/>
              <a:t>Modifying alerts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02AAA2-3643-C465-DCA8-ECD7B2E5DDED}"/>
              </a:ext>
            </a:extLst>
          </p:cNvPr>
          <p:cNvSpPr/>
          <p:nvPr/>
        </p:nvSpPr>
        <p:spPr>
          <a:xfrm>
            <a:off x="570307" y="1844353"/>
            <a:ext cx="999573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opens alerts screen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514301-B7B4-8A71-E98E-FD4F06C85079}"/>
              </a:ext>
            </a:extLst>
          </p:cNvPr>
          <p:cNvSpPr/>
          <p:nvPr/>
        </p:nvSpPr>
        <p:spPr>
          <a:xfrm>
            <a:off x="2011889" y="1844353"/>
            <a:ext cx="999573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defines the alert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9AB890-D3F4-E335-EF6A-F24ED9976A0D}"/>
              </a:ext>
            </a:extLst>
          </p:cNvPr>
          <p:cNvSpPr/>
          <p:nvPr/>
        </p:nvSpPr>
        <p:spPr>
          <a:xfrm>
            <a:off x="3411137" y="1844353"/>
            <a:ext cx="999573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closes the alerts screen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040019-4E5E-C508-5B7A-F581E22F844A}"/>
              </a:ext>
            </a:extLst>
          </p:cNvPr>
          <p:cNvSpPr/>
          <p:nvPr/>
        </p:nvSpPr>
        <p:spPr>
          <a:xfrm>
            <a:off x="4945923" y="1844353"/>
            <a:ext cx="999573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opens the frequency screen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0AC887-88C9-61BF-CE2E-AB2B04C1E84E}"/>
              </a:ext>
            </a:extLst>
          </p:cNvPr>
          <p:cNvSpPr/>
          <p:nvPr/>
        </p:nvSpPr>
        <p:spPr>
          <a:xfrm>
            <a:off x="6319892" y="1844353"/>
            <a:ext cx="999573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defines alert frequency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A9ED55-86D4-37AA-132F-E6E57C4AFDE8}"/>
              </a:ext>
            </a:extLst>
          </p:cNvPr>
          <p:cNvSpPr/>
          <p:nvPr/>
        </p:nvSpPr>
        <p:spPr>
          <a:xfrm>
            <a:off x="7809225" y="1844353"/>
            <a:ext cx="999573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defines alert frequency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4BA31B-7B74-BB76-4051-3864B5AFFBD2}"/>
              </a:ext>
            </a:extLst>
          </p:cNvPr>
          <p:cNvSpPr/>
          <p:nvPr/>
        </p:nvSpPr>
        <p:spPr>
          <a:xfrm>
            <a:off x="9298558" y="1844353"/>
            <a:ext cx="999573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closes the frequency screen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D6564FE-16CE-46EC-6B38-EACD0B9E100F}"/>
              </a:ext>
            </a:extLst>
          </p:cNvPr>
          <p:cNvGrpSpPr/>
          <p:nvPr/>
        </p:nvGrpSpPr>
        <p:grpSpPr>
          <a:xfrm>
            <a:off x="1653724" y="5373014"/>
            <a:ext cx="208321" cy="208321"/>
            <a:chOff x="2771596" y="3377803"/>
            <a:chExt cx="100012" cy="10001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F626D44-950B-4CA1-A7FE-E2C4FC239CF1}"/>
                </a:ext>
              </a:extLst>
            </p:cNvPr>
            <p:cNvSpPr/>
            <p:nvPr/>
          </p:nvSpPr>
          <p:spPr>
            <a:xfrm>
              <a:off x="2771596" y="3377803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2241BAD2-0DD3-A9B0-149F-9C2932B667D7}"/>
                </a:ext>
              </a:extLst>
            </p:cNvPr>
            <p:cNvSpPr/>
            <p:nvPr/>
          </p:nvSpPr>
          <p:spPr>
            <a:xfrm>
              <a:off x="2798411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6C0D17-A803-28A6-3B72-AB25515B8A94}"/>
              </a:ext>
            </a:extLst>
          </p:cNvPr>
          <p:cNvGrpSpPr/>
          <p:nvPr/>
        </p:nvGrpSpPr>
        <p:grpSpPr>
          <a:xfrm>
            <a:off x="7447069" y="5364864"/>
            <a:ext cx="208321" cy="208321"/>
            <a:chOff x="2717602" y="3377803"/>
            <a:chExt cx="100012" cy="1000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EFD7EA1-930B-8324-6646-285A9EC0A936}"/>
                </a:ext>
              </a:extLst>
            </p:cNvPr>
            <p:cNvSpPr/>
            <p:nvPr/>
          </p:nvSpPr>
          <p:spPr>
            <a:xfrm>
              <a:off x="2717602" y="3377803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EB5D9EE5-5D5A-A43D-CF35-B2E01FC38710}"/>
                </a:ext>
              </a:extLst>
            </p:cNvPr>
            <p:cNvSpPr/>
            <p:nvPr/>
          </p:nvSpPr>
          <p:spPr>
            <a:xfrm>
              <a:off x="2744416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35EE0B0-9FDE-34CF-048F-AE136F4B89B6}"/>
              </a:ext>
            </a:extLst>
          </p:cNvPr>
          <p:cNvSpPr/>
          <p:nvPr/>
        </p:nvSpPr>
        <p:spPr>
          <a:xfrm>
            <a:off x="6319893" y="4913319"/>
            <a:ext cx="933732" cy="1358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0FBEB6-840A-4BDE-0A6E-318C14E4D235}"/>
              </a:ext>
            </a:extLst>
          </p:cNvPr>
          <p:cNvSpPr/>
          <p:nvPr/>
        </p:nvSpPr>
        <p:spPr>
          <a:xfrm>
            <a:off x="7809226" y="4913319"/>
            <a:ext cx="933732" cy="1358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4E8212-74F8-1121-295F-5CD54D9BACC3}"/>
              </a:ext>
            </a:extLst>
          </p:cNvPr>
          <p:cNvGrpSpPr/>
          <p:nvPr/>
        </p:nvGrpSpPr>
        <p:grpSpPr>
          <a:xfrm>
            <a:off x="8942159" y="5364864"/>
            <a:ext cx="208321" cy="208321"/>
            <a:chOff x="2717602" y="3377803"/>
            <a:chExt cx="100012" cy="10001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2B85D5A-1ADC-3334-0D20-269B1BAE3C80}"/>
                </a:ext>
              </a:extLst>
            </p:cNvPr>
            <p:cNvSpPr/>
            <p:nvPr/>
          </p:nvSpPr>
          <p:spPr>
            <a:xfrm>
              <a:off x="2717602" y="3377803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0BC06709-3D03-6280-FF4B-FC30C818E49E}"/>
                </a:ext>
              </a:extLst>
            </p:cNvPr>
            <p:cNvSpPr/>
            <p:nvPr/>
          </p:nvSpPr>
          <p:spPr>
            <a:xfrm>
              <a:off x="2744416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92408FB-ED46-C291-DC1D-17669DA42579}"/>
              </a:ext>
            </a:extLst>
          </p:cNvPr>
          <p:cNvSpPr/>
          <p:nvPr/>
        </p:nvSpPr>
        <p:spPr>
          <a:xfrm>
            <a:off x="570309" y="4927794"/>
            <a:ext cx="933732" cy="13453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92806E-02D6-27C3-AE63-E0E982CF5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70" y="5112998"/>
            <a:ext cx="824968" cy="41248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25E89E7-3F8C-030E-D6B8-69499085E390}"/>
              </a:ext>
            </a:extLst>
          </p:cNvPr>
          <p:cNvSpPr/>
          <p:nvPr/>
        </p:nvSpPr>
        <p:spPr>
          <a:xfrm>
            <a:off x="1249359" y="5327297"/>
            <a:ext cx="160341" cy="147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C5A245E-6E1C-5C93-B9E6-E28C8D556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893" y="5025474"/>
            <a:ext cx="815810" cy="124771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F730DAB-7B25-067F-FE23-4B74BEA55396}"/>
              </a:ext>
            </a:extLst>
          </p:cNvPr>
          <p:cNvSpPr/>
          <p:nvPr/>
        </p:nvSpPr>
        <p:spPr>
          <a:xfrm>
            <a:off x="6500337" y="5181702"/>
            <a:ext cx="589223" cy="3740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15C46BF-C5E1-2BAD-1CDE-FA00E162A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321" y="5025474"/>
            <a:ext cx="815810" cy="124771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F5C2FA6-3DBA-DB59-1C56-07F429FA5CCF}"/>
              </a:ext>
            </a:extLst>
          </p:cNvPr>
          <p:cNvSpPr/>
          <p:nvPr/>
        </p:nvSpPr>
        <p:spPr>
          <a:xfrm>
            <a:off x="7998765" y="5581335"/>
            <a:ext cx="589223" cy="5344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8CE315-3370-AD9E-251E-BD078829872D}"/>
              </a:ext>
            </a:extLst>
          </p:cNvPr>
          <p:cNvSpPr/>
          <p:nvPr/>
        </p:nvSpPr>
        <p:spPr>
          <a:xfrm>
            <a:off x="9298559" y="4913319"/>
            <a:ext cx="933732" cy="1358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D86922-51E1-7367-817A-CCE4FB8D0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439" y="4991369"/>
            <a:ext cx="815810" cy="124771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2697E00-E857-29EC-5E7E-2CAF146493C0}"/>
              </a:ext>
            </a:extLst>
          </p:cNvPr>
          <p:cNvSpPr/>
          <p:nvPr/>
        </p:nvSpPr>
        <p:spPr>
          <a:xfrm>
            <a:off x="9978391" y="6052814"/>
            <a:ext cx="166890" cy="175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C2EA53F-94AA-8A73-64CC-97A09C6C3D13}"/>
              </a:ext>
            </a:extLst>
          </p:cNvPr>
          <p:cNvGrpSpPr/>
          <p:nvPr/>
        </p:nvGrpSpPr>
        <p:grpSpPr>
          <a:xfrm>
            <a:off x="3095306" y="5373014"/>
            <a:ext cx="208321" cy="208321"/>
            <a:chOff x="2771596" y="3377803"/>
            <a:chExt cx="100012" cy="10001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1A2AA68-17F6-199A-74C6-4229FC0E47BB}"/>
                </a:ext>
              </a:extLst>
            </p:cNvPr>
            <p:cNvSpPr/>
            <p:nvPr/>
          </p:nvSpPr>
          <p:spPr>
            <a:xfrm>
              <a:off x="2771596" y="3377803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32" name="Arrow: Chevron 31">
              <a:extLst>
                <a:ext uri="{FF2B5EF4-FFF2-40B4-BE49-F238E27FC236}">
                  <a16:creationId xmlns:a16="http://schemas.microsoft.com/office/drawing/2014/main" id="{A0BA5042-32C0-B11C-9E59-130904B882D2}"/>
                </a:ext>
              </a:extLst>
            </p:cNvPr>
            <p:cNvSpPr/>
            <p:nvPr/>
          </p:nvSpPr>
          <p:spPr>
            <a:xfrm>
              <a:off x="2798411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73DA00C1-69EA-CBF0-5E36-923CA91FF3C6}"/>
              </a:ext>
            </a:extLst>
          </p:cNvPr>
          <p:cNvSpPr/>
          <p:nvPr/>
        </p:nvSpPr>
        <p:spPr>
          <a:xfrm>
            <a:off x="2011891" y="4927794"/>
            <a:ext cx="933732" cy="13453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BB629FA-BE1C-E390-D5B1-2FC204E77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001" y="5098523"/>
            <a:ext cx="927266" cy="116258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96E1AFA-F695-E981-0022-93E8C6103458}"/>
              </a:ext>
            </a:extLst>
          </p:cNvPr>
          <p:cNvSpPr/>
          <p:nvPr/>
        </p:nvSpPr>
        <p:spPr>
          <a:xfrm>
            <a:off x="3411139" y="4913319"/>
            <a:ext cx="933732" cy="1358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E87C398-771C-82FA-05E4-FBC2348A3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223" y="5098523"/>
            <a:ext cx="927266" cy="116258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FCA971D-AEE8-5757-2001-95E9F798433E}"/>
              </a:ext>
            </a:extLst>
          </p:cNvPr>
          <p:cNvSpPr/>
          <p:nvPr/>
        </p:nvSpPr>
        <p:spPr>
          <a:xfrm>
            <a:off x="2710844" y="5273430"/>
            <a:ext cx="160341" cy="8132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1ADD6E9-B278-AECC-1F5E-DD3051E1112C}"/>
              </a:ext>
            </a:extLst>
          </p:cNvPr>
          <p:cNvSpPr/>
          <p:nvPr/>
        </p:nvSpPr>
        <p:spPr>
          <a:xfrm>
            <a:off x="4169265" y="6082082"/>
            <a:ext cx="145560" cy="1479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293AC0A-9239-A87E-74DC-CC82FEE85CBC}"/>
              </a:ext>
            </a:extLst>
          </p:cNvPr>
          <p:cNvGrpSpPr/>
          <p:nvPr/>
        </p:nvGrpSpPr>
        <p:grpSpPr>
          <a:xfrm>
            <a:off x="5992241" y="5373014"/>
            <a:ext cx="208321" cy="208321"/>
            <a:chOff x="2771596" y="3377803"/>
            <a:chExt cx="100012" cy="10001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312867C-E5A1-37C2-6D99-27C159BBEC5F}"/>
                </a:ext>
              </a:extLst>
            </p:cNvPr>
            <p:cNvSpPr/>
            <p:nvPr/>
          </p:nvSpPr>
          <p:spPr>
            <a:xfrm>
              <a:off x="2771596" y="3377803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41" name="Arrow: Chevron 40">
              <a:extLst>
                <a:ext uri="{FF2B5EF4-FFF2-40B4-BE49-F238E27FC236}">
                  <a16:creationId xmlns:a16="http://schemas.microsoft.com/office/drawing/2014/main" id="{1823AE79-A28B-EEE6-E3C3-A2F4F81EA7B3}"/>
                </a:ext>
              </a:extLst>
            </p:cNvPr>
            <p:cNvSpPr/>
            <p:nvPr/>
          </p:nvSpPr>
          <p:spPr>
            <a:xfrm>
              <a:off x="2798411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DFB724C7-929A-37B7-060D-DA7FD7DE9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087" y="5112998"/>
            <a:ext cx="824968" cy="41248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049AA89-4EF9-DA6D-DCA3-1DDABA1A785D}"/>
              </a:ext>
            </a:extLst>
          </p:cNvPr>
          <p:cNvSpPr/>
          <p:nvPr/>
        </p:nvSpPr>
        <p:spPr>
          <a:xfrm>
            <a:off x="5587876" y="5327297"/>
            <a:ext cx="160341" cy="147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4D91B59-88CF-1BF7-8A6E-9729119F97B2}"/>
              </a:ext>
            </a:extLst>
          </p:cNvPr>
          <p:cNvGrpSpPr/>
          <p:nvPr/>
        </p:nvGrpSpPr>
        <p:grpSpPr>
          <a:xfrm>
            <a:off x="4551419" y="5373014"/>
            <a:ext cx="208321" cy="208321"/>
            <a:chOff x="2771596" y="3377803"/>
            <a:chExt cx="100012" cy="100012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C1D9447-46B4-E1BF-8832-9FFBA3289F57}"/>
                </a:ext>
              </a:extLst>
            </p:cNvPr>
            <p:cNvSpPr/>
            <p:nvPr/>
          </p:nvSpPr>
          <p:spPr>
            <a:xfrm>
              <a:off x="2771596" y="3377803"/>
              <a:ext cx="100012" cy="10001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46" name="Arrow: Chevron 45">
              <a:extLst>
                <a:ext uri="{FF2B5EF4-FFF2-40B4-BE49-F238E27FC236}">
                  <a16:creationId xmlns:a16="http://schemas.microsoft.com/office/drawing/2014/main" id="{3A6981AC-355D-39BE-9AFF-79605F8CB379}"/>
                </a:ext>
              </a:extLst>
            </p:cNvPr>
            <p:cNvSpPr/>
            <p:nvPr/>
          </p:nvSpPr>
          <p:spPr>
            <a:xfrm>
              <a:off x="2798411" y="3404617"/>
              <a:ext cx="46384" cy="46384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3CA49506-5AA1-645C-916C-EC3EA8BE9C88}"/>
              </a:ext>
            </a:extLst>
          </p:cNvPr>
          <p:cNvSpPr/>
          <p:nvPr/>
        </p:nvSpPr>
        <p:spPr>
          <a:xfrm>
            <a:off x="4945925" y="4927794"/>
            <a:ext cx="933732" cy="13453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E917078-875A-531C-12FA-5260FB9AE57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07186" y="5124964"/>
            <a:ext cx="824968" cy="388551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13239C4B-F42F-FC9A-04D3-FC4D7189E5AC}"/>
              </a:ext>
            </a:extLst>
          </p:cNvPr>
          <p:cNvSpPr/>
          <p:nvPr/>
        </p:nvSpPr>
        <p:spPr>
          <a:xfrm>
            <a:off x="5532023" y="5325107"/>
            <a:ext cx="153544" cy="1207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E6E6E44-456C-3DC6-0F4A-22DC6A495F41}"/>
              </a:ext>
            </a:extLst>
          </p:cNvPr>
          <p:cNvSpPr/>
          <p:nvPr/>
        </p:nvSpPr>
        <p:spPr>
          <a:xfrm>
            <a:off x="570307" y="4491872"/>
            <a:ext cx="999573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opens alerts screen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00446AC-8098-1AD9-A7CD-4189594CA434}"/>
              </a:ext>
            </a:extLst>
          </p:cNvPr>
          <p:cNvSpPr/>
          <p:nvPr/>
        </p:nvSpPr>
        <p:spPr>
          <a:xfrm>
            <a:off x="2011889" y="4491872"/>
            <a:ext cx="999573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redefines the alert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DB21DF7-1304-0A4D-1351-B7C9951B88FA}"/>
              </a:ext>
            </a:extLst>
          </p:cNvPr>
          <p:cNvSpPr/>
          <p:nvPr/>
        </p:nvSpPr>
        <p:spPr>
          <a:xfrm>
            <a:off x="3411137" y="4491872"/>
            <a:ext cx="999573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closes the alerts screen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32261CA-6216-21E4-F39A-4D3B59E05248}"/>
              </a:ext>
            </a:extLst>
          </p:cNvPr>
          <p:cNvSpPr/>
          <p:nvPr/>
        </p:nvSpPr>
        <p:spPr>
          <a:xfrm>
            <a:off x="4945923" y="4491872"/>
            <a:ext cx="999573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opens the frequency screen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9E425BC-17FE-3857-9892-0FD65E97BDFF}"/>
              </a:ext>
            </a:extLst>
          </p:cNvPr>
          <p:cNvSpPr/>
          <p:nvPr/>
        </p:nvSpPr>
        <p:spPr>
          <a:xfrm>
            <a:off x="6319892" y="4491872"/>
            <a:ext cx="999573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redefines alert frequency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2DDC8BE-9C9F-E0CC-F278-9115E0CA6E8F}"/>
              </a:ext>
            </a:extLst>
          </p:cNvPr>
          <p:cNvSpPr/>
          <p:nvPr/>
        </p:nvSpPr>
        <p:spPr>
          <a:xfrm>
            <a:off x="7809225" y="4491872"/>
            <a:ext cx="999573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redefines alert frequency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C248D28-A2B4-12A9-63BA-A8B56FDB9A11}"/>
              </a:ext>
            </a:extLst>
          </p:cNvPr>
          <p:cNvSpPr/>
          <p:nvPr/>
        </p:nvSpPr>
        <p:spPr>
          <a:xfrm>
            <a:off x="9298558" y="4491872"/>
            <a:ext cx="999573" cy="38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b="1">
                <a:solidFill>
                  <a:schemeClr val="tx1"/>
                </a:solidFill>
              </a:rPr>
              <a:t>User closes the frequency screen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0858415-E7B9-14A1-9F23-FDBBD1CE7057}"/>
              </a:ext>
            </a:extLst>
          </p:cNvPr>
          <p:cNvGrpSpPr/>
          <p:nvPr/>
        </p:nvGrpSpPr>
        <p:grpSpPr>
          <a:xfrm>
            <a:off x="0" y="0"/>
            <a:ext cx="12192000" cy="1088571"/>
            <a:chOff x="0" y="0"/>
            <a:chExt cx="12192000" cy="1088571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EB1B0A2-F749-1F5B-6B63-12756421291A}"/>
                </a:ext>
              </a:extLst>
            </p:cNvPr>
            <p:cNvSpPr>
              <a:spLocks/>
            </p:cNvSpPr>
            <p:nvPr/>
          </p:nvSpPr>
          <p:spPr>
            <a:xfrm>
              <a:off x="5381626" y="0"/>
              <a:ext cx="6810374" cy="10885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D2FA045-6D83-807A-50AC-6B66CB0AEADE}"/>
                </a:ext>
              </a:extLst>
            </p:cNvPr>
            <p:cNvSpPr>
              <a:spLocks/>
            </p:cNvSpPr>
            <p:nvPr/>
          </p:nvSpPr>
          <p:spPr>
            <a:xfrm>
              <a:off x="304800" y="0"/>
              <a:ext cx="7203566" cy="1088571"/>
            </a:xfrm>
            <a:custGeom>
              <a:avLst/>
              <a:gdLst>
                <a:gd name="connsiteX0" fmla="*/ 0 w 7203566"/>
                <a:gd name="connsiteY0" fmla="*/ 0 h 1088571"/>
                <a:gd name="connsiteX1" fmla="*/ 7203566 w 7203566"/>
                <a:gd name="connsiteY1" fmla="*/ 0 h 1088571"/>
                <a:gd name="connsiteX2" fmla="*/ 6572195 w 7203566"/>
                <a:gd name="connsiteY2" fmla="*/ 1088571 h 1088571"/>
                <a:gd name="connsiteX3" fmla="*/ 0 w 7203566"/>
                <a:gd name="connsiteY3" fmla="*/ 1088571 h 108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3566" h="1088571">
                  <a:moveTo>
                    <a:pt x="0" y="0"/>
                  </a:moveTo>
                  <a:lnTo>
                    <a:pt x="7203566" y="0"/>
                  </a:lnTo>
                  <a:lnTo>
                    <a:pt x="6572195" y="1088571"/>
                  </a:lnTo>
                  <a:lnTo>
                    <a:pt x="0" y="108857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3A4EAEC-3711-9D31-E7FF-4D3CF6E62479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7203566" cy="1088571"/>
            </a:xfrm>
            <a:custGeom>
              <a:avLst/>
              <a:gdLst>
                <a:gd name="connsiteX0" fmla="*/ 0 w 7203566"/>
                <a:gd name="connsiteY0" fmla="*/ 0 h 1088571"/>
                <a:gd name="connsiteX1" fmla="*/ 7203566 w 7203566"/>
                <a:gd name="connsiteY1" fmla="*/ 0 h 1088571"/>
                <a:gd name="connsiteX2" fmla="*/ 6572195 w 7203566"/>
                <a:gd name="connsiteY2" fmla="*/ 1088571 h 1088571"/>
                <a:gd name="connsiteX3" fmla="*/ 0 w 7203566"/>
                <a:gd name="connsiteY3" fmla="*/ 1088571 h 108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3566" h="1088571">
                  <a:moveTo>
                    <a:pt x="0" y="0"/>
                  </a:moveTo>
                  <a:lnTo>
                    <a:pt x="7203566" y="0"/>
                  </a:lnTo>
                  <a:lnTo>
                    <a:pt x="6572195" y="1088571"/>
                  </a:lnTo>
                  <a:lnTo>
                    <a:pt x="0" y="10885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400">
                <a:solidFill>
                  <a:schemeClr val="bg1"/>
                </a:solidFill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134A268-25B3-EBFD-630E-8292E9BB5AA0}"/>
                </a:ext>
              </a:extLst>
            </p:cNvPr>
            <p:cNvGrpSpPr/>
            <p:nvPr/>
          </p:nvGrpSpPr>
          <p:grpSpPr>
            <a:xfrm>
              <a:off x="571499" y="257852"/>
              <a:ext cx="6188145" cy="572867"/>
              <a:chOff x="571499" y="309562"/>
              <a:chExt cx="6188145" cy="572867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A7520BF-76AC-A72B-6209-8116A574AC82}"/>
                  </a:ext>
                </a:extLst>
              </p:cNvPr>
              <p:cNvSpPr/>
              <p:nvPr/>
            </p:nvSpPr>
            <p:spPr>
              <a:xfrm>
                <a:off x="1448751" y="318998"/>
                <a:ext cx="5310893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IN" sz="3600" b="1">
                    <a:solidFill>
                      <a:schemeClr val="bg1"/>
                    </a:solidFill>
                    <a:latin typeface="+mj-lt"/>
                  </a:rPr>
                  <a:t>Alert Setup </a:t>
                </a:r>
                <a:r>
                  <a:rPr lang="en-IN" sz="3600" b="1" err="1">
                    <a:solidFill>
                      <a:schemeClr val="bg1"/>
                    </a:solidFill>
                    <a:latin typeface="+mj-lt"/>
                  </a:rPr>
                  <a:t>Proces</a:t>
                </a:r>
                <a:endParaRPr lang="en-US" sz="3600" b="1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0D38AE9F-7289-5429-E0A6-26D06BEE1C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71499" y="309562"/>
                <a:ext cx="738189" cy="57286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56998706"/>
      </p:ext>
    </p:extLst>
  </p:cSld>
  <p:clrMapOvr>
    <a:masterClrMapping/>
  </p:clrMapOvr>
</p:sld>
</file>

<file path=ppt/theme/theme1.xml><?xml version="1.0" encoding="utf-8"?>
<a:theme xmlns:a="http://schemas.openxmlformats.org/drawingml/2006/main" name="rGen_Template_2020">
  <a:themeElements>
    <a:clrScheme name="rGen-1">
      <a:dk1>
        <a:srgbClr val="221F1F"/>
      </a:dk1>
      <a:lt1>
        <a:sysClr val="window" lastClr="FFFFFF"/>
      </a:lt1>
      <a:dk2>
        <a:srgbClr val="221F1F"/>
      </a:dk2>
      <a:lt2>
        <a:srgbClr val="E7E6E6"/>
      </a:lt2>
      <a:accent1>
        <a:srgbClr val="8DA3A5"/>
      </a:accent1>
      <a:accent2>
        <a:srgbClr val="221F1F"/>
      </a:accent2>
      <a:accent3>
        <a:srgbClr val="00B5E0"/>
      </a:accent3>
      <a:accent4>
        <a:srgbClr val="CC9F26"/>
      </a:accent4>
      <a:accent5>
        <a:srgbClr val="221F1F"/>
      </a:accent5>
      <a:accent6>
        <a:srgbClr val="221F1F"/>
      </a:accent6>
      <a:hlink>
        <a:srgbClr val="00B5E0"/>
      </a:hlink>
      <a:folHlink>
        <a:srgbClr val="0087A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 algn="l">
          <a:spcAft>
            <a:spcPts val="400"/>
          </a:spcAft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C20FB6B-1110-4FA1-B066-0F545F3D94F9}">
  <we:reference id="1f4df590-35fc-4b16-a239-39709f9d8a74" version="1.0.0.1" store="EXCatalog" storeType="EXCatalog"/>
  <we:alternateReferences>
    <we:reference id="WA104381063" version="1.0.0.1" store="en-IN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df3dad-9e64-41b7-9af3-89b946d308d7" xsi:nil="true"/>
    <lcf76f155ced4ddcb4097134ff3c332f xmlns="8ebf5688-a24c-46a1-beb6-343e1d272bf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1974F610CEFC4B8832A9BB4665F9A5" ma:contentTypeVersion="10" ma:contentTypeDescription="Create a new document." ma:contentTypeScope="" ma:versionID="b33eb606a5a7983c011db3dde3aef6e3">
  <xsd:schema xmlns:xsd="http://www.w3.org/2001/XMLSchema" xmlns:xs="http://www.w3.org/2001/XMLSchema" xmlns:p="http://schemas.microsoft.com/office/2006/metadata/properties" xmlns:ns2="30df3dad-9e64-41b7-9af3-89b946d308d7" xmlns:ns3="8ebf5688-a24c-46a1-beb6-343e1d272bfe" targetNamespace="http://schemas.microsoft.com/office/2006/metadata/properties" ma:root="true" ma:fieldsID="99dcc68415aa39b03c1d4468958a85ad" ns2:_="" ns3:_="">
    <xsd:import namespace="30df3dad-9e64-41b7-9af3-89b946d308d7"/>
    <xsd:import namespace="8ebf5688-a24c-46a1-beb6-343e1d272bf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df3dad-9e64-41b7-9af3-89b946d308d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fcb7b9cf-c9f5-4e0c-89e4-8ed1247cef7e}" ma:internalName="TaxCatchAll" ma:showField="CatchAllData" ma:web="30df3dad-9e64-41b7-9af3-89b946d308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f5688-a24c-46a1-beb6-343e1d272b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d84fa2-fcc6-4b2e-af4e-4ce15c53bb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81D77-7FCF-4367-B5DA-38217AF661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6B16CB-6C8D-4748-9775-EC83C9AECACB}">
  <ds:schemaRefs>
    <ds:schemaRef ds:uri="30df3dad-9e64-41b7-9af3-89b946d308d7"/>
    <ds:schemaRef ds:uri="8ebf5688-a24c-46a1-beb6-343e1d272bf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56E35DC-AF66-422C-91F5-A2F78B0DB753}">
  <ds:schemaRefs>
    <ds:schemaRef ds:uri="30df3dad-9e64-41b7-9af3-89b946d308d7"/>
    <ds:schemaRef ds:uri="8ebf5688-a24c-46a1-beb6-343e1d272b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1010</Words>
  <Application>Microsoft Office PowerPoint</Application>
  <PresentationFormat>Widescreen</PresentationFormat>
  <Paragraphs>401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Roboto</vt:lpstr>
      <vt:lpstr>rGen_Template_2020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Colebrook</dc:creator>
  <cp:lastModifiedBy>Ross Colebrook</cp:lastModifiedBy>
  <cp:revision>3</cp:revision>
  <dcterms:created xsi:type="dcterms:W3CDTF">2023-03-15T16:21:12Z</dcterms:created>
  <dcterms:modified xsi:type="dcterms:W3CDTF">2023-04-01T16:15:48Z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0x010100BB1974F610CEFC4B8832A9BB4665F9A5</vt:lpwstr>
  </property>
</Properties>
</file>